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CC00"/>
    <a:srgbClr val="FF66CC"/>
    <a:srgbClr val="0033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349" autoAdjust="0"/>
  </p:normalViewPr>
  <p:slideViewPr>
    <p:cSldViewPr>
      <p:cViewPr>
        <p:scale>
          <a:sx n="100" d="100"/>
          <a:sy n="100" d="100"/>
        </p:scale>
        <p:origin x="-432" y="7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B01444-0BBE-4585-857F-E94B4D974F5A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3815DBF-62DF-4DEF-831E-D30991D0D67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989122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3815DBF-62DF-4DEF-831E-D30991D0D679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7725890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.jpeg"/><Relationship Id="rId7" Type="http://schemas.openxmlformats.org/officeDocument/2006/relationships/image" Target="../media/image59.gif"/><Relationship Id="rId12" Type="http://schemas.openxmlformats.org/officeDocument/2006/relationships/image" Target="../media/image51.gif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gif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gif"/><Relationship Id="rId4" Type="http://schemas.openxmlformats.org/officeDocument/2006/relationships/image" Target="../media/image56.png"/><Relationship Id="rId9" Type="http://schemas.openxmlformats.org/officeDocument/2006/relationships/image" Target="../media/image61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gif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4" Type="http://schemas.openxmlformats.org/officeDocument/2006/relationships/image" Target="../media/image19.png"/><Relationship Id="rId9" Type="http://schemas.openxmlformats.org/officeDocument/2006/relationships/image" Target="../media/image2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6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11" Type="http://schemas.openxmlformats.org/officeDocument/2006/relationships/image" Target="../media/image34.png"/><Relationship Id="rId5" Type="http://schemas.openxmlformats.org/officeDocument/2006/relationships/image" Target="../media/image28.png"/><Relationship Id="rId10" Type="http://schemas.openxmlformats.org/officeDocument/2006/relationships/image" Target="../media/image33.png"/><Relationship Id="rId4" Type="http://schemas.openxmlformats.org/officeDocument/2006/relationships/image" Target="../media/image27.png"/><Relationship Id="rId9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9" Type="http://schemas.openxmlformats.org/officeDocument/2006/relationships/image" Target="../media/image4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7" Type="http://schemas.openxmlformats.org/officeDocument/2006/relationships/image" Target="../media/image54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3.png"/><Relationship Id="rId5" Type="http://schemas.openxmlformats.org/officeDocument/2006/relationships/image" Target="../media/image52.jpeg"/><Relationship Id="rId4" Type="http://schemas.openxmlformats.org/officeDocument/2006/relationships/image" Target="../media/image5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25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2510" y="980728"/>
            <a:ext cx="7772400" cy="1728192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МАТЕМАТИЧЕСКОЕ РАЗВИТИЕ – СТАРШИЙ ДОШКОЛЬНЫЙ ВОЗРАСТ</a:t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i="1" dirty="0" smtClean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Путешествие по сказке «Царевна-лягушка»</a:t>
            </a:r>
            <a:endParaRPr lang="ru-RU" b="1" i="1" dirty="0">
              <a:ln>
                <a:solidFill>
                  <a:schemeClr val="accent4">
                    <a:lumMod val="50000"/>
                  </a:schemeClr>
                </a:solidFill>
              </a:ln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4932040" y="5229200"/>
            <a:ext cx="3960440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Выполнила воспитатель МБДОУ №34</a:t>
            </a:r>
          </a:p>
          <a:p>
            <a:pPr algn="ctr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Смагина Юлия Михайловна</a:t>
            </a:r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233414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7439" y="669412"/>
            <a:ext cx="2066950" cy="1391436"/>
          </a:xfrm>
          <a:prstGeom prst="rect">
            <a:avLst/>
          </a:prstGeom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5819" y="1847341"/>
            <a:ext cx="1744106" cy="333534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2276872"/>
            <a:ext cx="1744106" cy="33353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093" y="2381285"/>
            <a:ext cx="1958164" cy="3235866"/>
          </a:xfrm>
          <a:prstGeom prst="rect">
            <a:avLst/>
          </a:prstGeom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4716016" y="1124744"/>
            <a:ext cx="0" cy="5733256"/>
          </a:xfrm>
          <a:prstGeom prst="line">
            <a:avLst/>
          </a:prstGeom>
          <a:ln w="762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611559" y="107523"/>
            <a:ext cx="743069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Вот и спас Иван-царевич Василису Прекрасную. Посчитай сколько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стрел и бабочек. Сравни у кого больше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 выбери правильный вариант.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248" y="753854"/>
            <a:ext cx="952739" cy="1075461"/>
          </a:xfrm>
          <a:prstGeom prst="rect">
            <a:avLst/>
          </a:prstGeom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061" y="2060848"/>
            <a:ext cx="1958164" cy="323586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805" y="640538"/>
            <a:ext cx="1018720" cy="96841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1277510"/>
            <a:ext cx="1008112" cy="10081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37805" y="2276872"/>
            <a:ext cx="1177573" cy="1211476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4088" y="2372529"/>
            <a:ext cx="972394" cy="91599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341" y="3914685"/>
            <a:ext cx="617413" cy="617413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02010"/>
            <a:ext cx="9036497" cy="1784205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8588" y="983717"/>
            <a:ext cx="1432203" cy="1582799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8484580">
            <a:off x="553578" y="2090805"/>
            <a:ext cx="1430414" cy="1580822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6893" y="802276"/>
            <a:ext cx="1459845" cy="1613348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5299880">
            <a:off x="3320626" y="2468840"/>
            <a:ext cx="1500330" cy="1658091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9477899">
            <a:off x="616632" y="3196243"/>
            <a:ext cx="1300170" cy="1436883"/>
          </a:xfrm>
          <a:prstGeom prst="rect">
            <a:avLst/>
          </a:prstGeom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1086" y="5986215"/>
            <a:ext cx="1092764" cy="793559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0204" y="5986215"/>
            <a:ext cx="1093783" cy="757052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</p:spTree>
    <p:extLst>
      <p:ext uri="{BB962C8B-B14F-4D97-AF65-F5344CB8AC3E}">
        <p14:creationId xmlns="" xmlns:p14="http://schemas.microsoft.com/office/powerpoint/2010/main" val="334637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2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3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4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44444E-6 C 0.00451 0.06297 0.02013 0.10811 0.03559 0.10811 C 0.05121 0.10811 0.06475 0.06297 0.06944 -4.44444E-6 C 0.07604 0.06297 0.08923 0.10811 0.1052 0.10811 C 0.12066 0.10811 0.13437 0.06297 0.13854 -4.44444E-6 C 0.14513 0.06297 0.15885 0.10811 0.1743 0.10811 C 0.19027 0.10811 0.20572 0.06297 0.21007 -4.44444E-6 C 0.21475 0.06297 0.22829 0.10811 0.24618 0.10811 C 0.25937 0.10811 0.275 0.06297 0.27968 -4.44444E-6 C 0.2842 0.06297 0.29982 0.10811 0.31527 0.10811 C 0.3309 0.10811 0.34444 0.06297 0.34913 -4.44444E-6 C 0.35572 0.06297 0.36892 0.10811 0.38489 0.10811 C 0.40034 0.10811 0.41406 0.06297 0.42066 -4.44444E-6 C 0.42482 0.06297 0.43854 0.10811 0.45399 0.10811 C 0.46996 0.10811 0.48541 0.06297 0.48975 -4.44444E-6 C 0.49444 0.06297 0.50798 0.10811 0.52586 0.10811 C 0.54149 0.10811 0.55468 0.06297 0.55937 -4.44444E-6 " pathEditMode="relative" rAng="0" ptsTypes="fffffffffffffffff">
                                      <p:cBhvr>
                                        <p:cTn id="4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969" y="5394"/>
                                    </p:animMotion>
                                  </p:childTnLst>
                                </p:cTn>
                              </p:par>
                              <p:par>
                                <p:cTn id="46" presetID="58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1597 -0.02083 L -0.03386 0.2287 C 0.00729 0.28079 0.03038 0.35995 0.03038 0.44236 C 0.03038 0.53565 0.00729 0.61065 -0.03386 0.66296 L -0.21597 0.91366 " pathEditMode="relative" rAng="0" ptsTypes="FffFF">
                                      <p:cBhvr>
                                        <p:cTn id="4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09" y="46713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6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 0.125 C 0 0.181 0.069 0.25 0.125 0.25 L 0.25 0.25 E" pathEditMode="relative" ptsTypes="">
                                      <p:cBhvr>
                                        <p:cTn id="4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0" presetID="49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.25 E" pathEditMode="relative" ptsTypes="">
                                      <p:cBhvr>
                                        <p:cTn id="5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52" presetID="5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823 0.02431 L 0.02187 0.20764 C -0.01111 0.2463 -0.02952 0.30417 -0.02952 0.36458 C -0.02952 0.4331 -0.01111 0.48773 0.02187 0.52639 L 0.16823 0.70996 " pathEditMode="relative" rAng="0" ptsTypes="FffFF">
                                      <p:cBhvr>
                                        <p:cTn id="53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96" y="34282"/>
                                    </p:animMotion>
                                  </p:childTnLst>
                                </p:cTn>
                              </p:par>
                              <p:par>
                                <p:cTn id="54" presetID="6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7.40741E-7 L 0.04566 -7.40741E-7 L 0.04566 0.06736 L 0.09132 0.06736 L 0.09132 0.13472 L 0.13698 0.13472 L 0.13698 0.20232 L 0.18281 0.20232 L 0.18281 0.26968 L 0.22847 0.26968 L 0.22847 0.33727 L 0.27413 0.33727 L 0.27413 0.40463 L 0.31996 0.40463 L 0.31996 0.47222 " pathEditMode="relative" rAng="0" ptsTypes="FFFFFFFFFFFFFFF">
                                      <p:cBhvr>
                                        <p:cTn id="5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90" y="2361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9000"/>
                            </p:stCondLst>
                            <p:childTnLst>
                              <p:par>
                                <p:cTn id="8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2492896"/>
            <a:ext cx="2301220" cy="3802766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051720" y="1509333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До новых встреч!!!</a:t>
            </a:r>
            <a:endParaRPr lang="ru-RU" sz="3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538609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323528" y="449069"/>
            <a:ext cx="8229600" cy="197181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Посмотри, какая милая лягушка ждёт твоей помощи! Ей срочно нужно попасть на другой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берег к Ивану-царевичу,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но перепрыгнуть через реку у неё не получается. Единственный способ преодолеть препятствие - это прыгать по пронумерованным листикам кувшинки, плавающим на поверхности воды. Сначала нужно прыгнуть на листочек с самой маленькой цифрой, а затем по порядку дойти до самой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большой. Как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только она окажется на последнем листе кувшинки, то с лёгкостью спрыгнет на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берег.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7932" y="2712050"/>
            <a:ext cx="3343044" cy="345325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266118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5427" y="1547851"/>
            <a:ext cx="1768798" cy="850764"/>
          </a:xfrm>
          <a:prstGeom prst="rect">
            <a:avLst/>
          </a:prstGeom>
        </p:spPr>
      </p:pic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2216" y="260648"/>
            <a:ext cx="1388136" cy="1433898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452" y="2439772"/>
            <a:ext cx="1768798" cy="85076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8422" y="3290536"/>
            <a:ext cx="1768798" cy="8507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248" y="4725144"/>
            <a:ext cx="1768798" cy="8507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86760" y="3874380"/>
            <a:ext cx="1768798" cy="8507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0479" y="5115533"/>
            <a:ext cx="1768798" cy="850764"/>
          </a:xfrm>
          <a:prstGeom prst="rect">
            <a:avLst/>
          </a:prstGeom>
        </p:spPr>
      </p:pic>
      <p:sp>
        <p:nvSpPr>
          <p:cNvPr id="12" name="5-конечная звезда 11"/>
          <p:cNvSpPr/>
          <p:nvPr/>
        </p:nvSpPr>
        <p:spPr>
          <a:xfrm>
            <a:off x="4069452" y="2865154"/>
            <a:ext cx="884399" cy="563846"/>
          </a:xfrm>
          <a:prstGeom prst="star5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2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280" y="2999955"/>
            <a:ext cx="13906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5-конечная звезда 14"/>
          <p:cNvSpPr/>
          <p:nvPr/>
        </p:nvSpPr>
        <p:spPr>
          <a:xfrm>
            <a:off x="5838250" y="1973233"/>
            <a:ext cx="884399" cy="563846"/>
          </a:xfrm>
          <a:prstGeom prst="star5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8" name="5-конечная звезда 17"/>
          <p:cNvSpPr/>
          <p:nvPr/>
        </p:nvSpPr>
        <p:spPr>
          <a:xfrm>
            <a:off x="3831617" y="4260481"/>
            <a:ext cx="884399" cy="563846"/>
          </a:xfrm>
          <a:prstGeom prst="star5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4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19" name="5-конечная звезда 18"/>
          <p:cNvSpPr/>
          <p:nvPr/>
        </p:nvSpPr>
        <p:spPr>
          <a:xfrm>
            <a:off x="3779652" y="5575908"/>
            <a:ext cx="884399" cy="563846"/>
          </a:xfrm>
          <a:prstGeom prst="star5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6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11" y="2545688"/>
            <a:ext cx="2088232" cy="3993432"/>
          </a:xfrm>
          <a:prstGeom prst="rect">
            <a:avLst/>
          </a:prstGeom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7772" y="3392402"/>
            <a:ext cx="13906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5-конечная звезда 19"/>
          <p:cNvSpPr/>
          <p:nvPr/>
        </p:nvSpPr>
        <p:spPr>
          <a:xfrm>
            <a:off x="7246447" y="3784407"/>
            <a:ext cx="884399" cy="563846"/>
          </a:xfrm>
          <a:prstGeom prst="star5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</a:rPr>
              <a:t>3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21" name="5-конечная звезда 20"/>
          <p:cNvSpPr/>
          <p:nvPr/>
        </p:nvSpPr>
        <p:spPr>
          <a:xfrm>
            <a:off x="6855953" y="5258992"/>
            <a:ext cx="884399" cy="563846"/>
          </a:xfrm>
          <a:prstGeom prst="star5">
            <a:avLst/>
          </a:prstGeom>
          <a:solidFill>
            <a:schemeClr val="bg1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</a:rPr>
              <a:t>5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540" y="1990280"/>
            <a:ext cx="13906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8892" y="1497955"/>
            <a:ext cx="13906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9829" y="5293453"/>
            <a:ext cx="13906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481" y="5293453"/>
            <a:ext cx="1390650" cy="1431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Заголовок 1"/>
          <p:cNvSpPr>
            <a:spLocks noGrp="1"/>
          </p:cNvSpPr>
          <p:nvPr>
            <p:ph type="title"/>
          </p:nvPr>
        </p:nvSpPr>
        <p:spPr>
          <a:xfrm>
            <a:off x="233853" y="0"/>
            <a:ext cx="6923112" cy="764704"/>
          </a:xfrm>
        </p:spPr>
        <p:txBody>
          <a:bodyPr>
            <a:no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Помоги царевне-лягушке добраться до Ивана-царевича.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3728" y="1196752"/>
            <a:ext cx="2664297" cy="3781129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874" y="6009415"/>
            <a:ext cx="2940731" cy="9821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514129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9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2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000"/>
                            </p:stCondLst>
                            <p:childTnLst>
                              <p:par>
                                <p:cTn id="7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6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9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000"/>
                            </p:stCondLst>
                            <p:childTnLst>
                              <p:par>
                                <p:cTn id="9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0" presetID="45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1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2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3500"/>
                            </p:stCondLst>
                            <p:childTnLst>
                              <p:par>
                                <p:cTn id="10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4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0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0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4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4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4000"/>
                            </p:stCondLst>
                            <p:childTnLst>
                              <p:par>
                                <p:cTn id="17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251520" y="275649"/>
            <a:ext cx="6840760" cy="1143000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Посчитай сколько зверей на пироге у Василисы Премудрой и выбери соответствующую цифру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844824"/>
            <a:ext cx="4971515" cy="50131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4509120"/>
            <a:ext cx="1378122" cy="153713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7875" y="3155270"/>
            <a:ext cx="1221449" cy="13538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7961" y="1417429"/>
            <a:ext cx="722727" cy="131514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26446"/>
            <a:ext cx="1365577" cy="126662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8756" y="3573016"/>
            <a:ext cx="1369789" cy="1369789"/>
          </a:xfrm>
          <a:prstGeom prst="rect">
            <a:avLst/>
          </a:prstGeom>
        </p:spPr>
      </p:pic>
      <p:sp>
        <p:nvSpPr>
          <p:cNvPr id="13" name="Багетная рамка 12"/>
          <p:cNvSpPr/>
          <p:nvPr/>
        </p:nvSpPr>
        <p:spPr>
          <a:xfrm>
            <a:off x="6156176" y="4149080"/>
            <a:ext cx="792088" cy="793725"/>
          </a:xfrm>
          <a:prstGeom prst="bevel">
            <a:avLst/>
          </a:prstGeom>
          <a:solidFill>
            <a:schemeClr val="accent6">
              <a:lumMod val="50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6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агетная рамка 13"/>
          <p:cNvSpPr/>
          <p:nvPr/>
        </p:nvSpPr>
        <p:spPr>
          <a:xfrm>
            <a:off x="7596336" y="4149080"/>
            <a:ext cx="792088" cy="793725"/>
          </a:xfrm>
          <a:prstGeom prst="bevel">
            <a:avLst/>
          </a:prstGeom>
          <a:solidFill>
            <a:schemeClr val="accent6">
              <a:lumMod val="50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4</a:t>
            </a:r>
          </a:p>
        </p:txBody>
      </p:sp>
      <p:sp>
        <p:nvSpPr>
          <p:cNvPr id="15" name="Багетная рамка 14"/>
          <p:cNvSpPr/>
          <p:nvPr/>
        </p:nvSpPr>
        <p:spPr>
          <a:xfrm>
            <a:off x="6156176" y="5313478"/>
            <a:ext cx="792088" cy="793725"/>
          </a:xfrm>
          <a:prstGeom prst="bevel">
            <a:avLst/>
          </a:prstGeom>
          <a:solidFill>
            <a:schemeClr val="accent6">
              <a:lumMod val="50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5</a:t>
            </a:r>
          </a:p>
        </p:txBody>
      </p:sp>
      <p:sp>
        <p:nvSpPr>
          <p:cNvPr id="16" name="Багетная рамка 15"/>
          <p:cNvSpPr/>
          <p:nvPr/>
        </p:nvSpPr>
        <p:spPr>
          <a:xfrm>
            <a:off x="7596336" y="5313478"/>
            <a:ext cx="792088" cy="793725"/>
          </a:xfrm>
          <a:prstGeom prst="bevel">
            <a:avLst/>
          </a:prstGeom>
          <a:solidFill>
            <a:schemeClr val="accent6">
              <a:lumMod val="50000"/>
            </a:schemeClr>
          </a:solidFill>
          <a:ln w="28575"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7</a:t>
            </a: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836" y="3689511"/>
            <a:ext cx="2506588" cy="2506588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5925" y="29547"/>
            <a:ext cx="2492910" cy="4119533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1834" y="3832195"/>
            <a:ext cx="2654097" cy="2654097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7811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4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mph" presetSubtype="0" fill="remove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8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49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50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1" dur="250" autoRev="1" fill="remove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3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3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1500"/>
                            </p:stCondLst>
                            <p:childTnLst>
                              <p:par>
                                <p:cTn id="7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4" grpId="0" animBg="1"/>
      <p:bldP spid="14" grpId="1" animBg="1"/>
      <p:bldP spid="15" grpId="0" animBg="1"/>
      <p:bldP spid="16" grpId="0" animBg="1"/>
      <p:bldP spid="16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1698" y="2260894"/>
            <a:ext cx="878852" cy="1278330"/>
          </a:xfrm>
          <a:prstGeom prst="rect">
            <a:avLst/>
          </a:prstGeom>
          <a:ln w="28575">
            <a:solidFill>
              <a:schemeClr val="accent4">
                <a:lumMod val="50000"/>
              </a:schemeClr>
            </a:solidFill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1299" y="2268977"/>
            <a:ext cx="1219203" cy="104546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051720" y="188640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Посмотри внимательно, какой узор выткала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асилиса Премудрая на ковре и выбери недостающий цветок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0901" y="1124744"/>
            <a:ext cx="1599487" cy="22723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0644" y="1734224"/>
            <a:ext cx="1635038" cy="164922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379390"/>
            <a:ext cx="1368152" cy="114924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989" y="1038998"/>
            <a:ext cx="1599487" cy="22723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9158" y="1708504"/>
            <a:ext cx="1473627" cy="14864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662818"/>
            <a:ext cx="871716" cy="1238397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99" y="4855749"/>
            <a:ext cx="1219203" cy="1045466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0388" y="4637448"/>
            <a:ext cx="1278049" cy="1289135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2972" y="4751968"/>
            <a:ext cx="1368152" cy="1149247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294" y="1628800"/>
            <a:ext cx="1420903" cy="150492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5100" y="4421655"/>
            <a:ext cx="1420903" cy="1504928"/>
          </a:xfrm>
          <a:prstGeom prst="rect">
            <a:avLst/>
          </a:prstGeom>
          <a:ln w="28575">
            <a:solidFill>
              <a:srgbClr val="C00000"/>
            </a:solidFill>
          </a:ln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8436" y="1827619"/>
            <a:ext cx="1420903" cy="1504928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9955" y="2381264"/>
            <a:ext cx="1219203" cy="104546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92399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3" dur="2000" fill="hold"/>
                                        <p:tgtEl>
                                          <p:spTgt spid="1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6" presetClass="exit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500"/>
                            </p:stCondLst>
                            <p:childTnLst>
                              <p:par>
                                <p:cTn id="51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194867"/>
            <a:ext cx="60486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Василиса Премудрая махнула рукавом, и полетели лебеди. Сравни, каких лебедей больше – черных или белых.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Выбери квадрат соответствующего цвета.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8636" y="4492587"/>
            <a:ext cx="2008880" cy="132921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8135" y="3978948"/>
            <a:ext cx="1469816" cy="120739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1118197"/>
            <a:ext cx="2071131" cy="135679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6534" y="2699650"/>
            <a:ext cx="1778295" cy="205781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2559" y="3730215"/>
            <a:ext cx="1693457" cy="97585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8279" y="5557947"/>
            <a:ext cx="1143374" cy="114909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00" y="4797152"/>
            <a:ext cx="2063294" cy="118897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141" y="2604465"/>
            <a:ext cx="1453077" cy="168147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9403" y="5315395"/>
            <a:ext cx="984732" cy="645094"/>
          </a:xfrm>
          <a:prstGeom prst="rect">
            <a:avLst/>
          </a:prstGeom>
        </p:spPr>
      </p:pic>
      <p:sp>
        <p:nvSpPr>
          <p:cNvPr id="15" name="Прямоугольник 14"/>
          <p:cNvSpPr/>
          <p:nvPr/>
        </p:nvSpPr>
        <p:spPr>
          <a:xfrm>
            <a:off x="3788592" y="6093296"/>
            <a:ext cx="826917" cy="648072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483076" y="6093296"/>
            <a:ext cx="826917" cy="648072"/>
          </a:xfrm>
          <a:prstGeom prst="rect">
            <a:avLst/>
          </a:prstGeom>
          <a:solidFill>
            <a:schemeClr val="tx1"/>
          </a:solidFill>
          <a:ln w="31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224" y="1725079"/>
            <a:ext cx="1065245" cy="107057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1781" y="1340768"/>
            <a:ext cx="1694738" cy="170321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328107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1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2000" fill="hold"/>
                                        <p:tgtEl>
                                          <p:spTgt spid="1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0" dur="2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5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2000" fill="hold"/>
                                        <p:tgtEl>
                                          <p:spTgt spid="5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" dur="2000" fill="hold"/>
                                        <p:tgtEl>
                                          <p:spTgt spid="7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 tmFilter="0, 0; .2, .5; .8, .5; 1, 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250" autoRev="1" fill="hold"/>
                                        <p:tgtEl>
                                          <p:spTgt spid="1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3458" y="1772816"/>
            <a:ext cx="3997915" cy="485460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14" y="1714877"/>
            <a:ext cx="3080345" cy="4359076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898760" y="224181"/>
            <a:ext cx="7777695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Как ты думаешь, какой цвет у Василисы самый любимый? Подумай, с какими принцессами она отправилась на прогулку в ожидании Ивана-царевича, а какая из них лишняя?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1251103"/>
            <a:ext cx="3102744" cy="443249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6899" y="1544365"/>
            <a:ext cx="2863052" cy="472450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847067"/>
            <a:ext cx="3275758" cy="40946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1580183"/>
            <a:ext cx="2652527" cy="3622746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91907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5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6" dur="3000" fill="hold"/>
                                        <p:tgtEl>
                                          <p:spTgt spid="1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xit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692" y="864538"/>
            <a:ext cx="1957989" cy="122374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312" y="0"/>
            <a:ext cx="1541322" cy="213285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23528" y="276081"/>
            <a:ext cx="68407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Баба-Яга подарила Ивану-царевичу клубок волшебный. Да вот только бабусин кот как увидел клубок, так и перепутал его со всеми бабушкиными клубками. Помоги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вану-царевичу найти волшебный клубок, который приведет его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                                   к Кощею Бессмертному..</a:t>
            </a:r>
            <a:endParaRPr lang="ru-RU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5423" y="5614402"/>
            <a:ext cx="1517729" cy="123694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2894604"/>
            <a:ext cx="1080424" cy="71848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510900"/>
            <a:ext cx="778836" cy="798167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8106" y="4581128"/>
            <a:ext cx="1438659" cy="206654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784" y="1412776"/>
            <a:ext cx="1788322" cy="1698906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492896"/>
            <a:ext cx="2600258" cy="2289559"/>
          </a:xfrm>
          <a:prstGeom prst="rect">
            <a:avLst/>
          </a:prstGeom>
        </p:spPr>
      </p:pic>
      <p:sp>
        <p:nvSpPr>
          <p:cNvPr id="19" name="Полилиния 18"/>
          <p:cNvSpPr/>
          <p:nvPr/>
        </p:nvSpPr>
        <p:spPr>
          <a:xfrm>
            <a:off x="1933575" y="2466975"/>
            <a:ext cx="4648200" cy="3990975"/>
          </a:xfrm>
          <a:custGeom>
            <a:avLst/>
            <a:gdLst>
              <a:gd name="connsiteX0" fmla="*/ 4648200 w 4648200"/>
              <a:gd name="connsiteY0" fmla="*/ 3743325 h 3990975"/>
              <a:gd name="connsiteX1" fmla="*/ 4276725 w 4648200"/>
              <a:gd name="connsiteY1" fmla="*/ 3743325 h 3990975"/>
              <a:gd name="connsiteX2" fmla="*/ 4181475 w 4648200"/>
              <a:gd name="connsiteY2" fmla="*/ 3714750 h 3990975"/>
              <a:gd name="connsiteX3" fmla="*/ 4105275 w 4648200"/>
              <a:gd name="connsiteY3" fmla="*/ 3705225 h 3990975"/>
              <a:gd name="connsiteX4" fmla="*/ 4067175 w 4648200"/>
              <a:gd name="connsiteY4" fmla="*/ 3695700 h 3990975"/>
              <a:gd name="connsiteX5" fmla="*/ 4010025 w 4648200"/>
              <a:gd name="connsiteY5" fmla="*/ 3676650 h 3990975"/>
              <a:gd name="connsiteX6" fmla="*/ 3943350 w 4648200"/>
              <a:gd name="connsiteY6" fmla="*/ 3667125 h 3990975"/>
              <a:gd name="connsiteX7" fmla="*/ 3914775 w 4648200"/>
              <a:gd name="connsiteY7" fmla="*/ 3657600 h 3990975"/>
              <a:gd name="connsiteX8" fmla="*/ 3857625 w 4648200"/>
              <a:gd name="connsiteY8" fmla="*/ 3648075 h 3990975"/>
              <a:gd name="connsiteX9" fmla="*/ 3810000 w 4648200"/>
              <a:gd name="connsiteY9" fmla="*/ 3638550 h 3990975"/>
              <a:gd name="connsiteX10" fmla="*/ 3638550 w 4648200"/>
              <a:gd name="connsiteY10" fmla="*/ 3657600 h 3990975"/>
              <a:gd name="connsiteX11" fmla="*/ 3600450 w 4648200"/>
              <a:gd name="connsiteY11" fmla="*/ 3676650 h 3990975"/>
              <a:gd name="connsiteX12" fmla="*/ 3562350 w 4648200"/>
              <a:gd name="connsiteY12" fmla="*/ 3752850 h 3990975"/>
              <a:gd name="connsiteX13" fmla="*/ 3552825 w 4648200"/>
              <a:gd name="connsiteY13" fmla="*/ 3800475 h 3990975"/>
              <a:gd name="connsiteX14" fmla="*/ 3533775 w 4648200"/>
              <a:gd name="connsiteY14" fmla="*/ 3886200 h 3990975"/>
              <a:gd name="connsiteX15" fmla="*/ 3552825 w 4648200"/>
              <a:gd name="connsiteY15" fmla="*/ 3924300 h 3990975"/>
              <a:gd name="connsiteX16" fmla="*/ 3581400 w 4648200"/>
              <a:gd name="connsiteY16" fmla="*/ 3933825 h 3990975"/>
              <a:gd name="connsiteX17" fmla="*/ 3705225 w 4648200"/>
              <a:gd name="connsiteY17" fmla="*/ 3962400 h 3990975"/>
              <a:gd name="connsiteX18" fmla="*/ 3781425 w 4648200"/>
              <a:gd name="connsiteY18" fmla="*/ 3990975 h 3990975"/>
              <a:gd name="connsiteX19" fmla="*/ 3971925 w 4648200"/>
              <a:gd name="connsiteY19" fmla="*/ 3971925 h 3990975"/>
              <a:gd name="connsiteX20" fmla="*/ 4029075 w 4648200"/>
              <a:gd name="connsiteY20" fmla="*/ 3952875 h 3990975"/>
              <a:gd name="connsiteX21" fmla="*/ 4067175 w 4648200"/>
              <a:gd name="connsiteY21" fmla="*/ 3933825 h 3990975"/>
              <a:gd name="connsiteX22" fmla="*/ 4095750 w 4648200"/>
              <a:gd name="connsiteY22" fmla="*/ 3905250 h 3990975"/>
              <a:gd name="connsiteX23" fmla="*/ 4105275 w 4648200"/>
              <a:gd name="connsiteY23" fmla="*/ 3876675 h 3990975"/>
              <a:gd name="connsiteX24" fmla="*/ 4124325 w 4648200"/>
              <a:gd name="connsiteY24" fmla="*/ 3848100 h 3990975"/>
              <a:gd name="connsiteX25" fmla="*/ 4143375 w 4648200"/>
              <a:gd name="connsiteY25" fmla="*/ 3771900 h 3990975"/>
              <a:gd name="connsiteX26" fmla="*/ 4162425 w 4648200"/>
              <a:gd name="connsiteY26" fmla="*/ 3695700 h 3990975"/>
              <a:gd name="connsiteX27" fmla="*/ 4152900 w 4648200"/>
              <a:gd name="connsiteY27" fmla="*/ 3619500 h 3990975"/>
              <a:gd name="connsiteX28" fmla="*/ 4114800 w 4648200"/>
              <a:gd name="connsiteY28" fmla="*/ 3581400 h 3990975"/>
              <a:gd name="connsiteX29" fmla="*/ 4019550 w 4648200"/>
              <a:gd name="connsiteY29" fmla="*/ 3533775 h 3990975"/>
              <a:gd name="connsiteX30" fmla="*/ 3952875 w 4648200"/>
              <a:gd name="connsiteY30" fmla="*/ 3495675 h 3990975"/>
              <a:gd name="connsiteX31" fmla="*/ 3848100 w 4648200"/>
              <a:gd name="connsiteY31" fmla="*/ 3409950 h 3990975"/>
              <a:gd name="connsiteX32" fmla="*/ 3790950 w 4648200"/>
              <a:gd name="connsiteY32" fmla="*/ 3371850 h 3990975"/>
              <a:gd name="connsiteX33" fmla="*/ 3724275 w 4648200"/>
              <a:gd name="connsiteY33" fmla="*/ 3324225 h 3990975"/>
              <a:gd name="connsiteX34" fmla="*/ 3695700 w 4648200"/>
              <a:gd name="connsiteY34" fmla="*/ 3295650 h 3990975"/>
              <a:gd name="connsiteX35" fmla="*/ 3657600 w 4648200"/>
              <a:gd name="connsiteY35" fmla="*/ 3276600 h 3990975"/>
              <a:gd name="connsiteX36" fmla="*/ 3619500 w 4648200"/>
              <a:gd name="connsiteY36" fmla="*/ 3248025 h 3990975"/>
              <a:gd name="connsiteX37" fmla="*/ 3590925 w 4648200"/>
              <a:gd name="connsiteY37" fmla="*/ 3228975 h 3990975"/>
              <a:gd name="connsiteX38" fmla="*/ 3552825 w 4648200"/>
              <a:gd name="connsiteY38" fmla="*/ 3162300 h 3990975"/>
              <a:gd name="connsiteX39" fmla="*/ 3514725 w 4648200"/>
              <a:gd name="connsiteY39" fmla="*/ 3105150 h 3990975"/>
              <a:gd name="connsiteX40" fmla="*/ 3524250 w 4648200"/>
              <a:gd name="connsiteY40" fmla="*/ 3067050 h 3990975"/>
              <a:gd name="connsiteX41" fmla="*/ 3629025 w 4648200"/>
              <a:gd name="connsiteY41" fmla="*/ 3009900 h 3990975"/>
              <a:gd name="connsiteX42" fmla="*/ 3667125 w 4648200"/>
              <a:gd name="connsiteY42" fmla="*/ 2990850 h 3990975"/>
              <a:gd name="connsiteX43" fmla="*/ 3714750 w 4648200"/>
              <a:gd name="connsiteY43" fmla="*/ 2981325 h 3990975"/>
              <a:gd name="connsiteX44" fmla="*/ 3752850 w 4648200"/>
              <a:gd name="connsiteY44" fmla="*/ 2971800 h 3990975"/>
              <a:gd name="connsiteX45" fmla="*/ 3981450 w 4648200"/>
              <a:gd name="connsiteY45" fmla="*/ 2981325 h 3990975"/>
              <a:gd name="connsiteX46" fmla="*/ 4038600 w 4648200"/>
              <a:gd name="connsiteY46" fmla="*/ 2990850 h 3990975"/>
              <a:gd name="connsiteX47" fmla="*/ 4076700 w 4648200"/>
              <a:gd name="connsiteY47" fmla="*/ 3009900 h 3990975"/>
              <a:gd name="connsiteX48" fmla="*/ 4152900 w 4648200"/>
              <a:gd name="connsiteY48" fmla="*/ 3057525 h 3990975"/>
              <a:gd name="connsiteX49" fmla="*/ 4210050 w 4648200"/>
              <a:gd name="connsiteY49" fmla="*/ 3124200 h 3990975"/>
              <a:gd name="connsiteX50" fmla="*/ 4219575 w 4648200"/>
              <a:gd name="connsiteY50" fmla="*/ 3171825 h 3990975"/>
              <a:gd name="connsiteX51" fmla="*/ 4181475 w 4648200"/>
              <a:gd name="connsiteY51" fmla="*/ 3333750 h 3990975"/>
              <a:gd name="connsiteX52" fmla="*/ 4152900 w 4648200"/>
              <a:gd name="connsiteY52" fmla="*/ 3371850 h 3990975"/>
              <a:gd name="connsiteX53" fmla="*/ 4105275 w 4648200"/>
              <a:gd name="connsiteY53" fmla="*/ 3400425 h 3990975"/>
              <a:gd name="connsiteX54" fmla="*/ 3952875 w 4648200"/>
              <a:gd name="connsiteY54" fmla="*/ 3419475 h 3990975"/>
              <a:gd name="connsiteX55" fmla="*/ 3743325 w 4648200"/>
              <a:gd name="connsiteY55" fmla="*/ 3409950 h 3990975"/>
              <a:gd name="connsiteX56" fmla="*/ 3629025 w 4648200"/>
              <a:gd name="connsiteY56" fmla="*/ 3390900 h 3990975"/>
              <a:gd name="connsiteX57" fmla="*/ 3543300 w 4648200"/>
              <a:gd name="connsiteY57" fmla="*/ 3352800 h 3990975"/>
              <a:gd name="connsiteX58" fmla="*/ 3495675 w 4648200"/>
              <a:gd name="connsiteY58" fmla="*/ 3333750 h 3990975"/>
              <a:gd name="connsiteX59" fmla="*/ 3409950 w 4648200"/>
              <a:gd name="connsiteY59" fmla="*/ 3267075 h 3990975"/>
              <a:gd name="connsiteX60" fmla="*/ 3333750 w 4648200"/>
              <a:gd name="connsiteY60" fmla="*/ 3190875 h 3990975"/>
              <a:gd name="connsiteX61" fmla="*/ 3267075 w 4648200"/>
              <a:gd name="connsiteY61" fmla="*/ 3143250 h 3990975"/>
              <a:gd name="connsiteX62" fmla="*/ 3238500 w 4648200"/>
              <a:gd name="connsiteY62" fmla="*/ 3105150 h 3990975"/>
              <a:gd name="connsiteX63" fmla="*/ 3190875 w 4648200"/>
              <a:gd name="connsiteY63" fmla="*/ 3028950 h 3990975"/>
              <a:gd name="connsiteX64" fmla="*/ 3171825 w 4648200"/>
              <a:gd name="connsiteY64" fmla="*/ 3000375 h 3990975"/>
              <a:gd name="connsiteX65" fmla="*/ 3162300 w 4648200"/>
              <a:gd name="connsiteY65" fmla="*/ 2952750 h 3990975"/>
              <a:gd name="connsiteX66" fmla="*/ 3143250 w 4648200"/>
              <a:gd name="connsiteY66" fmla="*/ 2914650 h 3990975"/>
              <a:gd name="connsiteX67" fmla="*/ 3162300 w 4648200"/>
              <a:gd name="connsiteY67" fmla="*/ 2733675 h 3990975"/>
              <a:gd name="connsiteX68" fmla="*/ 3190875 w 4648200"/>
              <a:gd name="connsiteY68" fmla="*/ 2686050 h 3990975"/>
              <a:gd name="connsiteX69" fmla="*/ 3219450 w 4648200"/>
              <a:gd name="connsiteY69" fmla="*/ 2676525 h 3990975"/>
              <a:gd name="connsiteX70" fmla="*/ 3248025 w 4648200"/>
              <a:gd name="connsiteY70" fmla="*/ 2657475 h 3990975"/>
              <a:gd name="connsiteX71" fmla="*/ 3276600 w 4648200"/>
              <a:gd name="connsiteY71" fmla="*/ 2647950 h 3990975"/>
              <a:gd name="connsiteX72" fmla="*/ 3343275 w 4648200"/>
              <a:gd name="connsiteY72" fmla="*/ 2609850 h 3990975"/>
              <a:gd name="connsiteX73" fmla="*/ 3419475 w 4648200"/>
              <a:gd name="connsiteY73" fmla="*/ 2600325 h 3990975"/>
              <a:gd name="connsiteX74" fmla="*/ 3524250 w 4648200"/>
              <a:gd name="connsiteY74" fmla="*/ 2562225 h 3990975"/>
              <a:gd name="connsiteX75" fmla="*/ 3571875 w 4648200"/>
              <a:gd name="connsiteY75" fmla="*/ 2552700 h 3990975"/>
              <a:gd name="connsiteX76" fmla="*/ 3695700 w 4648200"/>
              <a:gd name="connsiteY76" fmla="*/ 2524125 h 3990975"/>
              <a:gd name="connsiteX77" fmla="*/ 3733800 w 4648200"/>
              <a:gd name="connsiteY77" fmla="*/ 2505075 h 3990975"/>
              <a:gd name="connsiteX78" fmla="*/ 3762375 w 4648200"/>
              <a:gd name="connsiteY78" fmla="*/ 2486025 h 3990975"/>
              <a:gd name="connsiteX79" fmla="*/ 3829050 w 4648200"/>
              <a:gd name="connsiteY79" fmla="*/ 2457450 h 3990975"/>
              <a:gd name="connsiteX80" fmla="*/ 3895725 w 4648200"/>
              <a:gd name="connsiteY80" fmla="*/ 2400300 h 3990975"/>
              <a:gd name="connsiteX81" fmla="*/ 3914775 w 4648200"/>
              <a:gd name="connsiteY81" fmla="*/ 2371725 h 3990975"/>
              <a:gd name="connsiteX82" fmla="*/ 3924300 w 4648200"/>
              <a:gd name="connsiteY82" fmla="*/ 2333625 h 3990975"/>
              <a:gd name="connsiteX83" fmla="*/ 3914775 w 4648200"/>
              <a:gd name="connsiteY83" fmla="*/ 2257425 h 3990975"/>
              <a:gd name="connsiteX84" fmla="*/ 3819525 w 4648200"/>
              <a:gd name="connsiteY84" fmla="*/ 2105025 h 3990975"/>
              <a:gd name="connsiteX85" fmla="*/ 3743325 w 4648200"/>
              <a:gd name="connsiteY85" fmla="*/ 2038350 h 3990975"/>
              <a:gd name="connsiteX86" fmla="*/ 3714750 w 4648200"/>
              <a:gd name="connsiteY86" fmla="*/ 2000250 h 3990975"/>
              <a:gd name="connsiteX87" fmla="*/ 3676650 w 4648200"/>
              <a:gd name="connsiteY87" fmla="*/ 1971675 h 3990975"/>
              <a:gd name="connsiteX88" fmla="*/ 3619500 w 4648200"/>
              <a:gd name="connsiteY88" fmla="*/ 1914525 h 3990975"/>
              <a:gd name="connsiteX89" fmla="*/ 3571875 w 4648200"/>
              <a:gd name="connsiteY89" fmla="*/ 1885950 h 3990975"/>
              <a:gd name="connsiteX90" fmla="*/ 3533775 w 4648200"/>
              <a:gd name="connsiteY90" fmla="*/ 1847850 h 3990975"/>
              <a:gd name="connsiteX91" fmla="*/ 3476625 w 4648200"/>
              <a:gd name="connsiteY91" fmla="*/ 1819275 h 3990975"/>
              <a:gd name="connsiteX92" fmla="*/ 3324225 w 4648200"/>
              <a:gd name="connsiteY92" fmla="*/ 1752600 h 3990975"/>
              <a:gd name="connsiteX93" fmla="*/ 3248025 w 4648200"/>
              <a:gd name="connsiteY93" fmla="*/ 1704975 h 3990975"/>
              <a:gd name="connsiteX94" fmla="*/ 3133725 w 4648200"/>
              <a:gd name="connsiteY94" fmla="*/ 1666875 h 3990975"/>
              <a:gd name="connsiteX95" fmla="*/ 2981325 w 4648200"/>
              <a:gd name="connsiteY95" fmla="*/ 1628775 h 3990975"/>
              <a:gd name="connsiteX96" fmla="*/ 2905125 w 4648200"/>
              <a:gd name="connsiteY96" fmla="*/ 1619250 h 3990975"/>
              <a:gd name="connsiteX97" fmla="*/ 2847975 w 4648200"/>
              <a:gd name="connsiteY97" fmla="*/ 1609725 h 3990975"/>
              <a:gd name="connsiteX98" fmla="*/ 2752725 w 4648200"/>
              <a:gd name="connsiteY98" fmla="*/ 1600200 h 3990975"/>
              <a:gd name="connsiteX99" fmla="*/ 2571750 w 4648200"/>
              <a:gd name="connsiteY99" fmla="*/ 1609725 h 3990975"/>
              <a:gd name="connsiteX100" fmla="*/ 2476500 w 4648200"/>
              <a:gd name="connsiteY100" fmla="*/ 1628775 h 3990975"/>
              <a:gd name="connsiteX101" fmla="*/ 2381250 w 4648200"/>
              <a:gd name="connsiteY101" fmla="*/ 1647825 h 3990975"/>
              <a:gd name="connsiteX102" fmla="*/ 2266950 w 4648200"/>
              <a:gd name="connsiteY102" fmla="*/ 1704975 h 3990975"/>
              <a:gd name="connsiteX103" fmla="*/ 2190750 w 4648200"/>
              <a:gd name="connsiteY103" fmla="*/ 1781175 h 3990975"/>
              <a:gd name="connsiteX104" fmla="*/ 2124075 w 4648200"/>
              <a:gd name="connsiteY104" fmla="*/ 1847850 h 3990975"/>
              <a:gd name="connsiteX105" fmla="*/ 2095500 w 4648200"/>
              <a:gd name="connsiteY105" fmla="*/ 1905000 h 3990975"/>
              <a:gd name="connsiteX106" fmla="*/ 2076450 w 4648200"/>
              <a:gd name="connsiteY106" fmla="*/ 1971675 h 3990975"/>
              <a:gd name="connsiteX107" fmla="*/ 2057400 w 4648200"/>
              <a:gd name="connsiteY107" fmla="*/ 2038350 h 3990975"/>
              <a:gd name="connsiteX108" fmla="*/ 2076450 w 4648200"/>
              <a:gd name="connsiteY108" fmla="*/ 2428875 h 3990975"/>
              <a:gd name="connsiteX109" fmla="*/ 2095500 w 4648200"/>
              <a:gd name="connsiteY109" fmla="*/ 2505075 h 3990975"/>
              <a:gd name="connsiteX110" fmla="*/ 2124075 w 4648200"/>
              <a:gd name="connsiteY110" fmla="*/ 2619375 h 3990975"/>
              <a:gd name="connsiteX111" fmla="*/ 2133600 w 4648200"/>
              <a:gd name="connsiteY111" fmla="*/ 2647950 h 3990975"/>
              <a:gd name="connsiteX112" fmla="*/ 2152650 w 4648200"/>
              <a:gd name="connsiteY112" fmla="*/ 2676525 h 3990975"/>
              <a:gd name="connsiteX113" fmla="*/ 2162175 w 4648200"/>
              <a:gd name="connsiteY113" fmla="*/ 2705100 h 3990975"/>
              <a:gd name="connsiteX114" fmla="*/ 2238375 w 4648200"/>
              <a:gd name="connsiteY114" fmla="*/ 2762250 h 3990975"/>
              <a:gd name="connsiteX115" fmla="*/ 2266950 w 4648200"/>
              <a:gd name="connsiteY115" fmla="*/ 2781300 h 3990975"/>
              <a:gd name="connsiteX116" fmla="*/ 2466975 w 4648200"/>
              <a:gd name="connsiteY116" fmla="*/ 2771775 h 3990975"/>
              <a:gd name="connsiteX117" fmla="*/ 2552700 w 4648200"/>
              <a:gd name="connsiteY117" fmla="*/ 2667000 h 3990975"/>
              <a:gd name="connsiteX118" fmla="*/ 2552700 w 4648200"/>
              <a:gd name="connsiteY118" fmla="*/ 2286000 h 3990975"/>
              <a:gd name="connsiteX119" fmla="*/ 2524125 w 4648200"/>
              <a:gd name="connsiteY119" fmla="*/ 2219325 h 3990975"/>
              <a:gd name="connsiteX120" fmla="*/ 2514600 w 4648200"/>
              <a:gd name="connsiteY120" fmla="*/ 2190750 h 3990975"/>
              <a:gd name="connsiteX121" fmla="*/ 2495550 w 4648200"/>
              <a:gd name="connsiteY121" fmla="*/ 2162175 h 3990975"/>
              <a:gd name="connsiteX122" fmla="*/ 2476500 w 4648200"/>
              <a:gd name="connsiteY122" fmla="*/ 2124075 h 3990975"/>
              <a:gd name="connsiteX123" fmla="*/ 2352675 w 4648200"/>
              <a:gd name="connsiteY123" fmla="*/ 2000250 h 3990975"/>
              <a:gd name="connsiteX124" fmla="*/ 2257425 w 4648200"/>
              <a:gd name="connsiteY124" fmla="*/ 1914525 h 3990975"/>
              <a:gd name="connsiteX125" fmla="*/ 2228850 w 4648200"/>
              <a:gd name="connsiteY125" fmla="*/ 1885950 h 3990975"/>
              <a:gd name="connsiteX126" fmla="*/ 2190750 w 4648200"/>
              <a:gd name="connsiteY126" fmla="*/ 1866900 h 3990975"/>
              <a:gd name="connsiteX127" fmla="*/ 2162175 w 4648200"/>
              <a:gd name="connsiteY127" fmla="*/ 1838325 h 3990975"/>
              <a:gd name="connsiteX128" fmla="*/ 2133600 w 4648200"/>
              <a:gd name="connsiteY128" fmla="*/ 1819275 h 3990975"/>
              <a:gd name="connsiteX129" fmla="*/ 2066925 w 4648200"/>
              <a:gd name="connsiteY129" fmla="*/ 1771650 h 3990975"/>
              <a:gd name="connsiteX130" fmla="*/ 2028825 w 4648200"/>
              <a:gd name="connsiteY130" fmla="*/ 1762125 h 3990975"/>
              <a:gd name="connsiteX131" fmla="*/ 1990725 w 4648200"/>
              <a:gd name="connsiteY131" fmla="*/ 1733550 h 3990975"/>
              <a:gd name="connsiteX132" fmla="*/ 1943100 w 4648200"/>
              <a:gd name="connsiteY132" fmla="*/ 1714500 h 3990975"/>
              <a:gd name="connsiteX133" fmla="*/ 1905000 w 4648200"/>
              <a:gd name="connsiteY133" fmla="*/ 1695450 h 3990975"/>
              <a:gd name="connsiteX134" fmla="*/ 1857375 w 4648200"/>
              <a:gd name="connsiteY134" fmla="*/ 1676400 h 3990975"/>
              <a:gd name="connsiteX135" fmla="*/ 1819275 w 4648200"/>
              <a:gd name="connsiteY135" fmla="*/ 1647825 h 3990975"/>
              <a:gd name="connsiteX136" fmla="*/ 1771650 w 4648200"/>
              <a:gd name="connsiteY136" fmla="*/ 1628775 h 3990975"/>
              <a:gd name="connsiteX137" fmla="*/ 1666875 w 4648200"/>
              <a:gd name="connsiteY137" fmla="*/ 1533525 h 3990975"/>
              <a:gd name="connsiteX138" fmla="*/ 1619250 w 4648200"/>
              <a:gd name="connsiteY138" fmla="*/ 1485900 h 3990975"/>
              <a:gd name="connsiteX139" fmla="*/ 1590675 w 4648200"/>
              <a:gd name="connsiteY139" fmla="*/ 1457325 h 3990975"/>
              <a:gd name="connsiteX140" fmla="*/ 1543050 w 4648200"/>
              <a:gd name="connsiteY140" fmla="*/ 1447800 h 3990975"/>
              <a:gd name="connsiteX141" fmla="*/ 1514475 w 4648200"/>
              <a:gd name="connsiteY141" fmla="*/ 1438275 h 3990975"/>
              <a:gd name="connsiteX142" fmla="*/ 1428750 w 4648200"/>
              <a:gd name="connsiteY142" fmla="*/ 1390650 h 3990975"/>
              <a:gd name="connsiteX143" fmla="*/ 1381125 w 4648200"/>
              <a:gd name="connsiteY143" fmla="*/ 1371600 h 3990975"/>
              <a:gd name="connsiteX144" fmla="*/ 1343025 w 4648200"/>
              <a:gd name="connsiteY144" fmla="*/ 1343025 h 3990975"/>
              <a:gd name="connsiteX145" fmla="*/ 1304925 w 4648200"/>
              <a:gd name="connsiteY145" fmla="*/ 1323975 h 3990975"/>
              <a:gd name="connsiteX146" fmla="*/ 1276350 w 4648200"/>
              <a:gd name="connsiteY146" fmla="*/ 1304925 h 3990975"/>
              <a:gd name="connsiteX147" fmla="*/ 1247775 w 4648200"/>
              <a:gd name="connsiteY147" fmla="*/ 1295400 h 3990975"/>
              <a:gd name="connsiteX148" fmla="*/ 1219200 w 4648200"/>
              <a:gd name="connsiteY148" fmla="*/ 1276350 h 3990975"/>
              <a:gd name="connsiteX149" fmla="*/ 1181100 w 4648200"/>
              <a:gd name="connsiteY149" fmla="*/ 1257300 h 3990975"/>
              <a:gd name="connsiteX150" fmla="*/ 1123950 w 4648200"/>
              <a:gd name="connsiteY150" fmla="*/ 1209675 h 3990975"/>
              <a:gd name="connsiteX151" fmla="*/ 1009650 w 4648200"/>
              <a:gd name="connsiteY151" fmla="*/ 1085850 h 3990975"/>
              <a:gd name="connsiteX152" fmla="*/ 1000125 w 4648200"/>
              <a:gd name="connsiteY152" fmla="*/ 1047750 h 3990975"/>
              <a:gd name="connsiteX153" fmla="*/ 981075 w 4648200"/>
              <a:gd name="connsiteY153" fmla="*/ 1009650 h 3990975"/>
              <a:gd name="connsiteX154" fmla="*/ 962025 w 4648200"/>
              <a:gd name="connsiteY154" fmla="*/ 962025 h 3990975"/>
              <a:gd name="connsiteX155" fmla="*/ 942975 w 4648200"/>
              <a:gd name="connsiteY155" fmla="*/ 923925 h 3990975"/>
              <a:gd name="connsiteX156" fmla="*/ 923925 w 4648200"/>
              <a:gd name="connsiteY156" fmla="*/ 857250 h 3990975"/>
              <a:gd name="connsiteX157" fmla="*/ 933450 w 4648200"/>
              <a:gd name="connsiteY157" fmla="*/ 771525 h 3990975"/>
              <a:gd name="connsiteX158" fmla="*/ 990600 w 4648200"/>
              <a:gd name="connsiteY158" fmla="*/ 733425 h 3990975"/>
              <a:gd name="connsiteX159" fmla="*/ 1028700 w 4648200"/>
              <a:gd name="connsiteY159" fmla="*/ 714375 h 3990975"/>
              <a:gd name="connsiteX160" fmla="*/ 1057275 w 4648200"/>
              <a:gd name="connsiteY160" fmla="*/ 695325 h 3990975"/>
              <a:gd name="connsiteX161" fmla="*/ 1104900 w 4648200"/>
              <a:gd name="connsiteY161" fmla="*/ 685800 h 3990975"/>
              <a:gd name="connsiteX162" fmla="*/ 1114425 w 4648200"/>
              <a:gd name="connsiteY162" fmla="*/ 800100 h 3990975"/>
              <a:gd name="connsiteX163" fmla="*/ 1076325 w 4648200"/>
              <a:gd name="connsiteY163" fmla="*/ 828675 h 3990975"/>
              <a:gd name="connsiteX164" fmla="*/ 990600 w 4648200"/>
              <a:gd name="connsiteY164" fmla="*/ 857250 h 3990975"/>
              <a:gd name="connsiteX165" fmla="*/ 695325 w 4648200"/>
              <a:gd name="connsiteY165" fmla="*/ 847725 h 3990975"/>
              <a:gd name="connsiteX166" fmla="*/ 666750 w 4648200"/>
              <a:gd name="connsiteY166" fmla="*/ 838200 h 3990975"/>
              <a:gd name="connsiteX167" fmla="*/ 619125 w 4648200"/>
              <a:gd name="connsiteY167" fmla="*/ 828675 h 3990975"/>
              <a:gd name="connsiteX168" fmla="*/ 561975 w 4648200"/>
              <a:gd name="connsiteY168" fmla="*/ 762000 h 3990975"/>
              <a:gd name="connsiteX169" fmla="*/ 523875 w 4648200"/>
              <a:gd name="connsiteY169" fmla="*/ 704850 h 3990975"/>
              <a:gd name="connsiteX170" fmla="*/ 571500 w 4648200"/>
              <a:gd name="connsiteY170" fmla="*/ 523875 h 3990975"/>
              <a:gd name="connsiteX171" fmla="*/ 600075 w 4648200"/>
              <a:gd name="connsiteY171" fmla="*/ 485775 h 3990975"/>
              <a:gd name="connsiteX172" fmla="*/ 685800 w 4648200"/>
              <a:gd name="connsiteY172" fmla="*/ 438150 h 3990975"/>
              <a:gd name="connsiteX173" fmla="*/ 733425 w 4648200"/>
              <a:gd name="connsiteY173" fmla="*/ 428625 h 3990975"/>
              <a:gd name="connsiteX174" fmla="*/ 771525 w 4648200"/>
              <a:gd name="connsiteY174" fmla="*/ 419100 h 3990975"/>
              <a:gd name="connsiteX175" fmla="*/ 866775 w 4648200"/>
              <a:gd name="connsiteY175" fmla="*/ 400050 h 3990975"/>
              <a:gd name="connsiteX176" fmla="*/ 952500 w 4648200"/>
              <a:gd name="connsiteY176" fmla="*/ 381000 h 3990975"/>
              <a:gd name="connsiteX177" fmla="*/ 981075 w 4648200"/>
              <a:gd name="connsiteY177" fmla="*/ 371475 h 3990975"/>
              <a:gd name="connsiteX178" fmla="*/ 1028700 w 4648200"/>
              <a:gd name="connsiteY178" fmla="*/ 361950 h 3990975"/>
              <a:gd name="connsiteX179" fmla="*/ 1085850 w 4648200"/>
              <a:gd name="connsiteY179" fmla="*/ 342900 h 3990975"/>
              <a:gd name="connsiteX180" fmla="*/ 1190625 w 4648200"/>
              <a:gd name="connsiteY180" fmla="*/ 323850 h 3990975"/>
              <a:gd name="connsiteX181" fmla="*/ 1238250 w 4648200"/>
              <a:gd name="connsiteY181" fmla="*/ 314325 h 3990975"/>
              <a:gd name="connsiteX182" fmla="*/ 1266825 w 4648200"/>
              <a:gd name="connsiteY182" fmla="*/ 304800 h 3990975"/>
              <a:gd name="connsiteX183" fmla="*/ 1323975 w 4648200"/>
              <a:gd name="connsiteY183" fmla="*/ 295275 h 3990975"/>
              <a:gd name="connsiteX184" fmla="*/ 1381125 w 4648200"/>
              <a:gd name="connsiteY184" fmla="*/ 276225 h 3990975"/>
              <a:gd name="connsiteX185" fmla="*/ 1409700 w 4648200"/>
              <a:gd name="connsiteY185" fmla="*/ 266700 h 3990975"/>
              <a:gd name="connsiteX186" fmla="*/ 1457325 w 4648200"/>
              <a:gd name="connsiteY186" fmla="*/ 257175 h 3990975"/>
              <a:gd name="connsiteX187" fmla="*/ 1524000 w 4648200"/>
              <a:gd name="connsiteY187" fmla="*/ 228600 h 3990975"/>
              <a:gd name="connsiteX188" fmla="*/ 1590675 w 4648200"/>
              <a:gd name="connsiteY188" fmla="*/ 190500 h 3990975"/>
              <a:gd name="connsiteX189" fmla="*/ 1619250 w 4648200"/>
              <a:gd name="connsiteY189" fmla="*/ 180975 h 3990975"/>
              <a:gd name="connsiteX190" fmla="*/ 1657350 w 4648200"/>
              <a:gd name="connsiteY190" fmla="*/ 161925 h 3990975"/>
              <a:gd name="connsiteX191" fmla="*/ 1685925 w 4648200"/>
              <a:gd name="connsiteY191" fmla="*/ 152400 h 3990975"/>
              <a:gd name="connsiteX192" fmla="*/ 1733550 w 4648200"/>
              <a:gd name="connsiteY192" fmla="*/ 133350 h 3990975"/>
              <a:gd name="connsiteX193" fmla="*/ 1762125 w 4648200"/>
              <a:gd name="connsiteY193" fmla="*/ 104775 h 3990975"/>
              <a:gd name="connsiteX194" fmla="*/ 1819275 w 4648200"/>
              <a:gd name="connsiteY194" fmla="*/ 85725 h 3990975"/>
              <a:gd name="connsiteX195" fmla="*/ 1847850 w 4648200"/>
              <a:gd name="connsiteY195" fmla="*/ 76200 h 3990975"/>
              <a:gd name="connsiteX196" fmla="*/ 1924050 w 4648200"/>
              <a:gd name="connsiteY196" fmla="*/ 57150 h 3990975"/>
              <a:gd name="connsiteX197" fmla="*/ 2219325 w 4648200"/>
              <a:gd name="connsiteY197" fmla="*/ 66675 h 3990975"/>
              <a:gd name="connsiteX198" fmla="*/ 2276475 w 4648200"/>
              <a:gd name="connsiteY198" fmla="*/ 85725 h 3990975"/>
              <a:gd name="connsiteX199" fmla="*/ 2352675 w 4648200"/>
              <a:gd name="connsiteY199" fmla="*/ 95250 h 3990975"/>
              <a:gd name="connsiteX200" fmla="*/ 2514600 w 4648200"/>
              <a:gd name="connsiteY200" fmla="*/ 152400 h 3990975"/>
              <a:gd name="connsiteX201" fmla="*/ 2543175 w 4648200"/>
              <a:gd name="connsiteY201" fmla="*/ 161925 h 3990975"/>
              <a:gd name="connsiteX202" fmla="*/ 2571750 w 4648200"/>
              <a:gd name="connsiteY202" fmla="*/ 171450 h 3990975"/>
              <a:gd name="connsiteX203" fmla="*/ 2619375 w 4648200"/>
              <a:gd name="connsiteY203" fmla="*/ 190500 h 3990975"/>
              <a:gd name="connsiteX204" fmla="*/ 2647950 w 4648200"/>
              <a:gd name="connsiteY204" fmla="*/ 209550 h 3990975"/>
              <a:gd name="connsiteX205" fmla="*/ 2714625 w 4648200"/>
              <a:gd name="connsiteY205" fmla="*/ 238125 h 3990975"/>
              <a:gd name="connsiteX206" fmla="*/ 2771775 w 4648200"/>
              <a:gd name="connsiteY206" fmla="*/ 276225 h 3990975"/>
              <a:gd name="connsiteX207" fmla="*/ 2809875 w 4648200"/>
              <a:gd name="connsiteY207" fmla="*/ 295275 h 3990975"/>
              <a:gd name="connsiteX208" fmla="*/ 2876550 w 4648200"/>
              <a:gd name="connsiteY208" fmla="*/ 342900 h 3990975"/>
              <a:gd name="connsiteX209" fmla="*/ 2943225 w 4648200"/>
              <a:gd name="connsiteY209" fmla="*/ 409575 h 3990975"/>
              <a:gd name="connsiteX210" fmla="*/ 3009900 w 4648200"/>
              <a:gd name="connsiteY210" fmla="*/ 485775 h 3990975"/>
              <a:gd name="connsiteX211" fmla="*/ 3038475 w 4648200"/>
              <a:gd name="connsiteY211" fmla="*/ 514350 h 3990975"/>
              <a:gd name="connsiteX212" fmla="*/ 3067050 w 4648200"/>
              <a:gd name="connsiteY212" fmla="*/ 552450 h 3990975"/>
              <a:gd name="connsiteX213" fmla="*/ 3095625 w 4648200"/>
              <a:gd name="connsiteY213" fmla="*/ 581025 h 3990975"/>
              <a:gd name="connsiteX214" fmla="*/ 3181350 w 4648200"/>
              <a:gd name="connsiteY214" fmla="*/ 742950 h 3990975"/>
              <a:gd name="connsiteX215" fmla="*/ 3190875 w 4648200"/>
              <a:gd name="connsiteY215" fmla="*/ 781050 h 3990975"/>
              <a:gd name="connsiteX216" fmla="*/ 3209925 w 4648200"/>
              <a:gd name="connsiteY216" fmla="*/ 828675 h 3990975"/>
              <a:gd name="connsiteX217" fmla="*/ 3219450 w 4648200"/>
              <a:gd name="connsiteY217" fmla="*/ 866775 h 3990975"/>
              <a:gd name="connsiteX218" fmla="*/ 3248025 w 4648200"/>
              <a:gd name="connsiteY218" fmla="*/ 1000125 h 3990975"/>
              <a:gd name="connsiteX219" fmla="*/ 3248025 w 4648200"/>
              <a:gd name="connsiteY219" fmla="*/ 1343025 h 3990975"/>
              <a:gd name="connsiteX220" fmla="*/ 3219450 w 4648200"/>
              <a:gd name="connsiteY220" fmla="*/ 1409700 h 3990975"/>
              <a:gd name="connsiteX221" fmla="*/ 3209925 w 4648200"/>
              <a:gd name="connsiteY221" fmla="*/ 1438275 h 3990975"/>
              <a:gd name="connsiteX222" fmla="*/ 3105150 w 4648200"/>
              <a:gd name="connsiteY222" fmla="*/ 1552575 h 3990975"/>
              <a:gd name="connsiteX223" fmla="*/ 3067050 w 4648200"/>
              <a:gd name="connsiteY223" fmla="*/ 1571625 h 3990975"/>
              <a:gd name="connsiteX224" fmla="*/ 3038475 w 4648200"/>
              <a:gd name="connsiteY224" fmla="*/ 1581150 h 3990975"/>
              <a:gd name="connsiteX225" fmla="*/ 3009900 w 4648200"/>
              <a:gd name="connsiteY225" fmla="*/ 1600200 h 3990975"/>
              <a:gd name="connsiteX226" fmla="*/ 2924175 w 4648200"/>
              <a:gd name="connsiteY226" fmla="*/ 1638300 h 3990975"/>
              <a:gd name="connsiteX227" fmla="*/ 2867025 w 4648200"/>
              <a:gd name="connsiteY227" fmla="*/ 1657350 h 3990975"/>
              <a:gd name="connsiteX228" fmla="*/ 2809875 w 4648200"/>
              <a:gd name="connsiteY228" fmla="*/ 1666875 h 3990975"/>
              <a:gd name="connsiteX229" fmla="*/ 2762250 w 4648200"/>
              <a:gd name="connsiteY229" fmla="*/ 1676400 h 3990975"/>
              <a:gd name="connsiteX230" fmla="*/ 2419350 w 4648200"/>
              <a:gd name="connsiteY230" fmla="*/ 1666875 h 3990975"/>
              <a:gd name="connsiteX231" fmla="*/ 2371725 w 4648200"/>
              <a:gd name="connsiteY231" fmla="*/ 1657350 h 3990975"/>
              <a:gd name="connsiteX232" fmla="*/ 2314575 w 4648200"/>
              <a:gd name="connsiteY232" fmla="*/ 1647825 h 3990975"/>
              <a:gd name="connsiteX233" fmla="*/ 2266950 w 4648200"/>
              <a:gd name="connsiteY233" fmla="*/ 1628775 h 3990975"/>
              <a:gd name="connsiteX234" fmla="*/ 2228850 w 4648200"/>
              <a:gd name="connsiteY234" fmla="*/ 1609725 h 3990975"/>
              <a:gd name="connsiteX235" fmla="*/ 2181225 w 4648200"/>
              <a:gd name="connsiteY235" fmla="*/ 1600200 h 3990975"/>
              <a:gd name="connsiteX236" fmla="*/ 2143125 w 4648200"/>
              <a:gd name="connsiteY236" fmla="*/ 1581150 h 3990975"/>
              <a:gd name="connsiteX237" fmla="*/ 2095500 w 4648200"/>
              <a:gd name="connsiteY237" fmla="*/ 1562100 h 3990975"/>
              <a:gd name="connsiteX238" fmla="*/ 1981200 w 4648200"/>
              <a:gd name="connsiteY238" fmla="*/ 1485900 h 3990975"/>
              <a:gd name="connsiteX239" fmla="*/ 1924050 w 4648200"/>
              <a:gd name="connsiteY239" fmla="*/ 1447800 h 3990975"/>
              <a:gd name="connsiteX240" fmla="*/ 1885950 w 4648200"/>
              <a:gd name="connsiteY240" fmla="*/ 1419225 h 3990975"/>
              <a:gd name="connsiteX241" fmla="*/ 1857375 w 4648200"/>
              <a:gd name="connsiteY241" fmla="*/ 1409700 h 3990975"/>
              <a:gd name="connsiteX242" fmla="*/ 1819275 w 4648200"/>
              <a:gd name="connsiteY242" fmla="*/ 1381125 h 3990975"/>
              <a:gd name="connsiteX243" fmla="*/ 1790700 w 4648200"/>
              <a:gd name="connsiteY243" fmla="*/ 1343025 h 3990975"/>
              <a:gd name="connsiteX244" fmla="*/ 1752600 w 4648200"/>
              <a:gd name="connsiteY244" fmla="*/ 1323975 h 3990975"/>
              <a:gd name="connsiteX245" fmla="*/ 1724025 w 4648200"/>
              <a:gd name="connsiteY245" fmla="*/ 1295400 h 3990975"/>
              <a:gd name="connsiteX246" fmla="*/ 1685925 w 4648200"/>
              <a:gd name="connsiteY246" fmla="*/ 1266825 h 3990975"/>
              <a:gd name="connsiteX247" fmla="*/ 1638300 w 4648200"/>
              <a:gd name="connsiteY247" fmla="*/ 1238250 h 3990975"/>
              <a:gd name="connsiteX248" fmla="*/ 1600200 w 4648200"/>
              <a:gd name="connsiteY248" fmla="*/ 1200150 h 3990975"/>
              <a:gd name="connsiteX249" fmla="*/ 1562100 w 4648200"/>
              <a:gd name="connsiteY249" fmla="*/ 1171575 h 3990975"/>
              <a:gd name="connsiteX250" fmla="*/ 1504950 w 4648200"/>
              <a:gd name="connsiteY250" fmla="*/ 1123950 h 3990975"/>
              <a:gd name="connsiteX251" fmla="*/ 1466850 w 4648200"/>
              <a:gd name="connsiteY251" fmla="*/ 1047750 h 3990975"/>
              <a:gd name="connsiteX252" fmla="*/ 1447800 w 4648200"/>
              <a:gd name="connsiteY252" fmla="*/ 1009650 h 3990975"/>
              <a:gd name="connsiteX253" fmla="*/ 1438275 w 4648200"/>
              <a:gd name="connsiteY253" fmla="*/ 942975 h 3990975"/>
              <a:gd name="connsiteX254" fmla="*/ 1428750 w 4648200"/>
              <a:gd name="connsiteY254" fmla="*/ 904875 h 3990975"/>
              <a:gd name="connsiteX255" fmla="*/ 1419225 w 4648200"/>
              <a:gd name="connsiteY255" fmla="*/ 838200 h 3990975"/>
              <a:gd name="connsiteX256" fmla="*/ 1400175 w 4648200"/>
              <a:gd name="connsiteY256" fmla="*/ 762000 h 3990975"/>
              <a:gd name="connsiteX257" fmla="*/ 1390650 w 4648200"/>
              <a:gd name="connsiteY257" fmla="*/ 657225 h 3990975"/>
              <a:gd name="connsiteX258" fmla="*/ 1371600 w 4648200"/>
              <a:gd name="connsiteY258" fmla="*/ 552450 h 3990975"/>
              <a:gd name="connsiteX259" fmla="*/ 1352550 w 4648200"/>
              <a:gd name="connsiteY259" fmla="*/ 447675 h 3990975"/>
              <a:gd name="connsiteX260" fmla="*/ 1333500 w 4648200"/>
              <a:gd name="connsiteY260" fmla="*/ 371475 h 3990975"/>
              <a:gd name="connsiteX261" fmla="*/ 1323975 w 4648200"/>
              <a:gd name="connsiteY261" fmla="*/ 342900 h 3990975"/>
              <a:gd name="connsiteX262" fmla="*/ 1295400 w 4648200"/>
              <a:gd name="connsiteY262" fmla="*/ 314325 h 3990975"/>
              <a:gd name="connsiteX263" fmla="*/ 1247775 w 4648200"/>
              <a:gd name="connsiteY263" fmla="*/ 257175 h 3990975"/>
              <a:gd name="connsiteX264" fmla="*/ 1181100 w 4648200"/>
              <a:gd name="connsiteY264" fmla="*/ 219075 h 3990975"/>
              <a:gd name="connsiteX265" fmla="*/ 1152525 w 4648200"/>
              <a:gd name="connsiteY265" fmla="*/ 209550 h 3990975"/>
              <a:gd name="connsiteX266" fmla="*/ 1104900 w 4648200"/>
              <a:gd name="connsiteY266" fmla="*/ 190500 h 3990975"/>
              <a:gd name="connsiteX267" fmla="*/ 1057275 w 4648200"/>
              <a:gd name="connsiteY267" fmla="*/ 180975 h 3990975"/>
              <a:gd name="connsiteX268" fmla="*/ 1000125 w 4648200"/>
              <a:gd name="connsiteY268" fmla="*/ 161925 h 3990975"/>
              <a:gd name="connsiteX269" fmla="*/ 971550 w 4648200"/>
              <a:gd name="connsiteY269" fmla="*/ 152400 h 3990975"/>
              <a:gd name="connsiteX270" fmla="*/ 923925 w 4648200"/>
              <a:gd name="connsiteY270" fmla="*/ 142875 h 3990975"/>
              <a:gd name="connsiteX271" fmla="*/ 895350 w 4648200"/>
              <a:gd name="connsiteY271" fmla="*/ 133350 h 3990975"/>
              <a:gd name="connsiteX272" fmla="*/ 857250 w 4648200"/>
              <a:gd name="connsiteY272" fmla="*/ 123825 h 3990975"/>
              <a:gd name="connsiteX273" fmla="*/ 800100 w 4648200"/>
              <a:gd name="connsiteY273" fmla="*/ 95250 h 3990975"/>
              <a:gd name="connsiteX274" fmla="*/ 762000 w 4648200"/>
              <a:gd name="connsiteY274" fmla="*/ 76200 h 3990975"/>
              <a:gd name="connsiteX275" fmla="*/ 704850 w 4648200"/>
              <a:gd name="connsiteY275" fmla="*/ 66675 h 3990975"/>
              <a:gd name="connsiteX276" fmla="*/ 590550 w 4648200"/>
              <a:gd name="connsiteY276" fmla="*/ 38100 h 3990975"/>
              <a:gd name="connsiteX277" fmla="*/ 542925 w 4648200"/>
              <a:gd name="connsiteY277" fmla="*/ 19050 h 3990975"/>
              <a:gd name="connsiteX278" fmla="*/ 476250 w 4648200"/>
              <a:gd name="connsiteY278" fmla="*/ 9525 h 3990975"/>
              <a:gd name="connsiteX279" fmla="*/ 428625 w 4648200"/>
              <a:gd name="connsiteY279" fmla="*/ 0 h 3990975"/>
              <a:gd name="connsiteX280" fmla="*/ 66675 w 4648200"/>
              <a:gd name="connsiteY280" fmla="*/ 9525 h 3990975"/>
              <a:gd name="connsiteX281" fmla="*/ 0 w 4648200"/>
              <a:gd name="connsiteY281" fmla="*/ 38100 h 3990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</a:cxnLst>
            <a:rect l="l" t="t" r="r" b="b"/>
            <a:pathLst>
              <a:path w="4648200" h="3990975">
                <a:moveTo>
                  <a:pt x="4648200" y="3743325"/>
                </a:moveTo>
                <a:cubicBezTo>
                  <a:pt x="4461853" y="3752642"/>
                  <a:pt x="4459922" y="3759255"/>
                  <a:pt x="4276725" y="3743325"/>
                </a:cubicBezTo>
                <a:cubicBezTo>
                  <a:pt x="4217555" y="3738180"/>
                  <a:pt x="4253482" y="3723751"/>
                  <a:pt x="4181475" y="3714750"/>
                </a:cubicBezTo>
                <a:cubicBezTo>
                  <a:pt x="4156075" y="3711575"/>
                  <a:pt x="4130524" y="3709433"/>
                  <a:pt x="4105275" y="3705225"/>
                </a:cubicBezTo>
                <a:cubicBezTo>
                  <a:pt x="4092362" y="3703073"/>
                  <a:pt x="4079714" y="3699462"/>
                  <a:pt x="4067175" y="3695700"/>
                </a:cubicBezTo>
                <a:cubicBezTo>
                  <a:pt x="4047941" y="3689930"/>
                  <a:pt x="4029904" y="3679490"/>
                  <a:pt x="4010025" y="3676650"/>
                </a:cubicBezTo>
                <a:lnTo>
                  <a:pt x="3943350" y="3667125"/>
                </a:lnTo>
                <a:cubicBezTo>
                  <a:pt x="3933825" y="3663950"/>
                  <a:pt x="3924576" y="3659778"/>
                  <a:pt x="3914775" y="3657600"/>
                </a:cubicBezTo>
                <a:cubicBezTo>
                  <a:pt x="3895922" y="3653410"/>
                  <a:pt x="3876626" y="3651530"/>
                  <a:pt x="3857625" y="3648075"/>
                </a:cubicBezTo>
                <a:cubicBezTo>
                  <a:pt x="3841697" y="3645179"/>
                  <a:pt x="3825875" y="3641725"/>
                  <a:pt x="3810000" y="3638550"/>
                </a:cubicBezTo>
                <a:cubicBezTo>
                  <a:pt x="3749504" y="3642583"/>
                  <a:pt x="3692970" y="3634277"/>
                  <a:pt x="3638550" y="3657600"/>
                </a:cubicBezTo>
                <a:cubicBezTo>
                  <a:pt x="3625499" y="3663193"/>
                  <a:pt x="3613150" y="3670300"/>
                  <a:pt x="3600450" y="3676650"/>
                </a:cubicBezTo>
                <a:cubicBezTo>
                  <a:pt x="3579007" y="3708814"/>
                  <a:pt x="3575060" y="3710484"/>
                  <a:pt x="3562350" y="3752850"/>
                </a:cubicBezTo>
                <a:cubicBezTo>
                  <a:pt x="3557698" y="3768357"/>
                  <a:pt x="3556752" y="3784769"/>
                  <a:pt x="3552825" y="3800475"/>
                </a:cubicBezTo>
                <a:cubicBezTo>
                  <a:pt x="3529377" y="3894268"/>
                  <a:pt x="3559985" y="3728939"/>
                  <a:pt x="3533775" y="3886200"/>
                </a:cubicBezTo>
                <a:cubicBezTo>
                  <a:pt x="3540125" y="3898900"/>
                  <a:pt x="3542785" y="3914260"/>
                  <a:pt x="3552825" y="3924300"/>
                </a:cubicBezTo>
                <a:cubicBezTo>
                  <a:pt x="3559925" y="3931400"/>
                  <a:pt x="3571660" y="3931390"/>
                  <a:pt x="3581400" y="3933825"/>
                </a:cubicBezTo>
                <a:cubicBezTo>
                  <a:pt x="3612528" y="3941607"/>
                  <a:pt x="3681517" y="3950546"/>
                  <a:pt x="3705225" y="3962400"/>
                </a:cubicBezTo>
                <a:cubicBezTo>
                  <a:pt x="3755034" y="3987304"/>
                  <a:pt x="3729550" y="3978006"/>
                  <a:pt x="3781425" y="3990975"/>
                </a:cubicBezTo>
                <a:cubicBezTo>
                  <a:pt x="3825166" y="3987851"/>
                  <a:pt x="3918001" y="3985406"/>
                  <a:pt x="3971925" y="3971925"/>
                </a:cubicBezTo>
                <a:cubicBezTo>
                  <a:pt x="3991406" y="3967055"/>
                  <a:pt x="4011114" y="3961855"/>
                  <a:pt x="4029075" y="3952875"/>
                </a:cubicBezTo>
                <a:cubicBezTo>
                  <a:pt x="4041775" y="3946525"/>
                  <a:pt x="4055621" y="3942078"/>
                  <a:pt x="4067175" y="3933825"/>
                </a:cubicBezTo>
                <a:cubicBezTo>
                  <a:pt x="4078136" y="3925995"/>
                  <a:pt x="4086225" y="3914775"/>
                  <a:pt x="4095750" y="3905250"/>
                </a:cubicBezTo>
                <a:cubicBezTo>
                  <a:pt x="4098925" y="3895725"/>
                  <a:pt x="4100785" y="3885655"/>
                  <a:pt x="4105275" y="3876675"/>
                </a:cubicBezTo>
                <a:cubicBezTo>
                  <a:pt x="4110395" y="3866436"/>
                  <a:pt x="4120413" y="3858858"/>
                  <a:pt x="4124325" y="3848100"/>
                </a:cubicBezTo>
                <a:cubicBezTo>
                  <a:pt x="4133272" y="3823495"/>
                  <a:pt x="4135096" y="3796738"/>
                  <a:pt x="4143375" y="3771900"/>
                </a:cubicBezTo>
                <a:cubicBezTo>
                  <a:pt x="4158020" y="3727966"/>
                  <a:pt x="4150931" y="3753170"/>
                  <a:pt x="4162425" y="3695700"/>
                </a:cubicBezTo>
                <a:cubicBezTo>
                  <a:pt x="4159250" y="3670300"/>
                  <a:pt x="4162745" y="3643129"/>
                  <a:pt x="4152900" y="3619500"/>
                </a:cubicBezTo>
                <a:cubicBezTo>
                  <a:pt x="4145992" y="3602921"/>
                  <a:pt x="4128977" y="3592427"/>
                  <a:pt x="4114800" y="3581400"/>
                </a:cubicBezTo>
                <a:cubicBezTo>
                  <a:pt x="4053217" y="3533502"/>
                  <a:pt x="4083715" y="3569422"/>
                  <a:pt x="4019550" y="3533775"/>
                </a:cubicBezTo>
                <a:cubicBezTo>
                  <a:pt x="3933052" y="3485721"/>
                  <a:pt x="4022040" y="3518730"/>
                  <a:pt x="3952875" y="3495675"/>
                </a:cubicBezTo>
                <a:cubicBezTo>
                  <a:pt x="3911075" y="3453875"/>
                  <a:pt x="3913332" y="3453438"/>
                  <a:pt x="3848100" y="3409950"/>
                </a:cubicBezTo>
                <a:cubicBezTo>
                  <a:pt x="3829050" y="3397250"/>
                  <a:pt x="3807139" y="3388039"/>
                  <a:pt x="3790950" y="3371850"/>
                </a:cubicBezTo>
                <a:cubicBezTo>
                  <a:pt x="3716654" y="3297554"/>
                  <a:pt x="3812034" y="3386910"/>
                  <a:pt x="3724275" y="3324225"/>
                </a:cubicBezTo>
                <a:cubicBezTo>
                  <a:pt x="3713314" y="3316395"/>
                  <a:pt x="3706661" y="3303480"/>
                  <a:pt x="3695700" y="3295650"/>
                </a:cubicBezTo>
                <a:cubicBezTo>
                  <a:pt x="3684146" y="3287397"/>
                  <a:pt x="3669641" y="3284125"/>
                  <a:pt x="3657600" y="3276600"/>
                </a:cubicBezTo>
                <a:cubicBezTo>
                  <a:pt x="3644138" y="3268186"/>
                  <a:pt x="3632418" y="3257252"/>
                  <a:pt x="3619500" y="3248025"/>
                </a:cubicBezTo>
                <a:cubicBezTo>
                  <a:pt x="3610185" y="3241371"/>
                  <a:pt x="3600450" y="3235325"/>
                  <a:pt x="3590925" y="3228975"/>
                </a:cubicBezTo>
                <a:cubicBezTo>
                  <a:pt x="3575054" y="3181361"/>
                  <a:pt x="3589521" y="3214723"/>
                  <a:pt x="3552825" y="3162300"/>
                </a:cubicBezTo>
                <a:cubicBezTo>
                  <a:pt x="3539695" y="3143543"/>
                  <a:pt x="3514725" y="3105150"/>
                  <a:pt x="3514725" y="3105150"/>
                </a:cubicBezTo>
                <a:cubicBezTo>
                  <a:pt x="3517900" y="3092450"/>
                  <a:pt x="3514993" y="3076307"/>
                  <a:pt x="3524250" y="3067050"/>
                </a:cubicBezTo>
                <a:cubicBezTo>
                  <a:pt x="3581707" y="3009593"/>
                  <a:pt x="3581171" y="3030409"/>
                  <a:pt x="3629025" y="3009900"/>
                </a:cubicBezTo>
                <a:cubicBezTo>
                  <a:pt x="3642076" y="3004307"/>
                  <a:pt x="3653655" y="2995340"/>
                  <a:pt x="3667125" y="2990850"/>
                </a:cubicBezTo>
                <a:cubicBezTo>
                  <a:pt x="3682484" y="2985730"/>
                  <a:pt x="3698946" y="2984837"/>
                  <a:pt x="3714750" y="2981325"/>
                </a:cubicBezTo>
                <a:cubicBezTo>
                  <a:pt x="3727529" y="2978485"/>
                  <a:pt x="3740150" y="2974975"/>
                  <a:pt x="3752850" y="2971800"/>
                </a:cubicBezTo>
                <a:cubicBezTo>
                  <a:pt x="3829050" y="2974975"/>
                  <a:pt x="3905353" y="2976252"/>
                  <a:pt x="3981450" y="2981325"/>
                </a:cubicBezTo>
                <a:cubicBezTo>
                  <a:pt x="4000720" y="2982610"/>
                  <a:pt x="4020102" y="2985301"/>
                  <a:pt x="4038600" y="2990850"/>
                </a:cubicBezTo>
                <a:cubicBezTo>
                  <a:pt x="4052200" y="2994930"/>
                  <a:pt x="4064288" y="3003004"/>
                  <a:pt x="4076700" y="3009900"/>
                </a:cubicBezTo>
                <a:cubicBezTo>
                  <a:pt x="4082277" y="3012998"/>
                  <a:pt x="4140991" y="3047601"/>
                  <a:pt x="4152900" y="3057525"/>
                </a:cubicBezTo>
                <a:cubicBezTo>
                  <a:pt x="4179434" y="3079636"/>
                  <a:pt x="4189028" y="3096170"/>
                  <a:pt x="4210050" y="3124200"/>
                </a:cubicBezTo>
                <a:cubicBezTo>
                  <a:pt x="4213225" y="3140075"/>
                  <a:pt x="4220426" y="3155658"/>
                  <a:pt x="4219575" y="3171825"/>
                </a:cubicBezTo>
                <a:cubicBezTo>
                  <a:pt x="4213978" y="3278165"/>
                  <a:pt x="4221589" y="3277590"/>
                  <a:pt x="4181475" y="3333750"/>
                </a:cubicBezTo>
                <a:cubicBezTo>
                  <a:pt x="4172248" y="3346668"/>
                  <a:pt x="4164847" y="3361396"/>
                  <a:pt x="4152900" y="3371850"/>
                </a:cubicBezTo>
                <a:cubicBezTo>
                  <a:pt x="4138967" y="3384041"/>
                  <a:pt x="4123285" y="3396137"/>
                  <a:pt x="4105275" y="3400425"/>
                </a:cubicBezTo>
                <a:cubicBezTo>
                  <a:pt x="4055472" y="3412283"/>
                  <a:pt x="3952875" y="3419475"/>
                  <a:pt x="3952875" y="3419475"/>
                </a:cubicBezTo>
                <a:cubicBezTo>
                  <a:pt x="3883025" y="3416300"/>
                  <a:pt x="3812977" y="3416096"/>
                  <a:pt x="3743325" y="3409950"/>
                </a:cubicBezTo>
                <a:cubicBezTo>
                  <a:pt x="3704849" y="3406555"/>
                  <a:pt x="3629025" y="3390900"/>
                  <a:pt x="3629025" y="3390900"/>
                </a:cubicBezTo>
                <a:cubicBezTo>
                  <a:pt x="3487850" y="3334430"/>
                  <a:pt x="3663434" y="3406193"/>
                  <a:pt x="3543300" y="3352800"/>
                </a:cubicBezTo>
                <a:cubicBezTo>
                  <a:pt x="3527676" y="3345856"/>
                  <a:pt x="3510057" y="3342996"/>
                  <a:pt x="3495675" y="3333750"/>
                </a:cubicBezTo>
                <a:cubicBezTo>
                  <a:pt x="3465224" y="3314174"/>
                  <a:pt x="3435548" y="3292673"/>
                  <a:pt x="3409950" y="3267075"/>
                </a:cubicBezTo>
                <a:cubicBezTo>
                  <a:pt x="3384550" y="3241675"/>
                  <a:pt x="3363638" y="3210800"/>
                  <a:pt x="3333750" y="3190875"/>
                </a:cubicBezTo>
                <a:cubicBezTo>
                  <a:pt x="3317525" y="3180058"/>
                  <a:pt x="3278890" y="3155065"/>
                  <a:pt x="3267075" y="3143250"/>
                </a:cubicBezTo>
                <a:cubicBezTo>
                  <a:pt x="3255850" y="3132025"/>
                  <a:pt x="3247727" y="3118068"/>
                  <a:pt x="3238500" y="3105150"/>
                </a:cubicBezTo>
                <a:cubicBezTo>
                  <a:pt x="3216737" y="3074681"/>
                  <a:pt x="3213120" y="3064542"/>
                  <a:pt x="3190875" y="3028950"/>
                </a:cubicBezTo>
                <a:cubicBezTo>
                  <a:pt x="3184808" y="3019242"/>
                  <a:pt x="3178175" y="3009900"/>
                  <a:pt x="3171825" y="3000375"/>
                </a:cubicBezTo>
                <a:cubicBezTo>
                  <a:pt x="3168650" y="2984500"/>
                  <a:pt x="3167420" y="2968109"/>
                  <a:pt x="3162300" y="2952750"/>
                </a:cubicBezTo>
                <a:cubicBezTo>
                  <a:pt x="3157810" y="2939280"/>
                  <a:pt x="3143959" y="2928831"/>
                  <a:pt x="3143250" y="2914650"/>
                </a:cubicBezTo>
                <a:cubicBezTo>
                  <a:pt x="3142694" y="2903529"/>
                  <a:pt x="3138791" y="2780692"/>
                  <a:pt x="3162300" y="2733675"/>
                </a:cubicBezTo>
                <a:cubicBezTo>
                  <a:pt x="3170579" y="2717116"/>
                  <a:pt x="3177784" y="2699141"/>
                  <a:pt x="3190875" y="2686050"/>
                </a:cubicBezTo>
                <a:cubicBezTo>
                  <a:pt x="3197975" y="2678950"/>
                  <a:pt x="3210470" y="2681015"/>
                  <a:pt x="3219450" y="2676525"/>
                </a:cubicBezTo>
                <a:cubicBezTo>
                  <a:pt x="3229689" y="2671405"/>
                  <a:pt x="3237786" y="2662595"/>
                  <a:pt x="3248025" y="2657475"/>
                </a:cubicBezTo>
                <a:cubicBezTo>
                  <a:pt x="3257005" y="2652985"/>
                  <a:pt x="3267620" y="2652440"/>
                  <a:pt x="3276600" y="2647950"/>
                </a:cubicBezTo>
                <a:cubicBezTo>
                  <a:pt x="3304943" y="2633778"/>
                  <a:pt x="3309877" y="2618199"/>
                  <a:pt x="3343275" y="2609850"/>
                </a:cubicBezTo>
                <a:cubicBezTo>
                  <a:pt x="3368108" y="2603642"/>
                  <a:pt x="3394075" y="2603500"/>
                  <a:pt x="3419475" y="2600325"/>
                </a:cubicBezTo>
                <a:cubicBezTo>
                  <a:pt x="3444096" y="2590477"/>
                  <a:pt x="3499793" y="2567116"/>
                  <a:pt x="3524250" y="2562225"/>
                </a:cubicBezTo>
                <a:cubicBezTo>
                  <a:pt x="3540125" y="2559050"/>
                  <a:pt x="3556256" y="2556960"/>
                  <a:pt x="3571875" y="2552700"/>
                </a:cubicBezTo>
                <a:cubicBezTo>
                  <a:pt x="3686933" y="2521321"/>
                  <a:pt x="3568216" y="2542337"/>
                  <a:pt x="3695700" y="2524125"/>
                </a:cubicBezTo>
                <a:cubicBezTo>
                  <a:pt x="3708400" y="2517775"/>
                  <a:pt x="3721472" y="2512120"/>
                  <a:pt x="3733800" y="2505075"/>
                </a:cubicBezTo>
                <a:cubicBezTo>
                  <a:pt x="3743739" y="2499395"/>
                  <a:pt x="3752136" y="2491145"/>
                  <a:pt x="3762375" y="2486025"/>
                </a:cubicBezTo>
                <a:cubicBezTo>
                  <a:pt x="3827190" y="2453617"/>
                  <a:pt x="3749768" y="2507001"/>
                  <a:pt x="3829050" y="2457450"/>
                </a:cubicBezTo>
                <a:cubicBezTo>
                  <a:pt x="3850986" y="2443740"/>
                  <a:pt x="3878784" y="2420629"/>
                  <a:pt x="3895725" y="2400300"/>
                </a:cubicBezTo>
                <a:cubicBezTo>
                  <a:pt x="3903054" y="2391506"/>
                  <a:pt x="3908425" y="2381250"/>
                  <a:pt x="3914775" y="2371725"/>
                </a:cubicBezTo>
                <a:cubicBezTo>
                  <a:pt x="3917950" y="2359025"/>
                  <a:pt x="3924300" y="2346716"/>
                  <a:pt x="3924300" y="2333625"/>
                </a:cubicBezTo>
                <a:cubicBezTo>
                  <a:pt x="3924300" y="2308027"/>
                  <a:pt x="3920138" y="2282454"/>
                  <a:pt x="3914775" y="2257425"/>
                </a:cubicBezTo>
                <a:cubicBezTo>
                  <a:pt x="3902040" y="2197995"/>
                  <a:pt x="3869447" y="2142467"/>
                  <a:pt x="3819525" y="2105025"/>
                </a:cubicBezTo>
                <a:cubicBezTo>
                  <a:pt x="3782910" y="2077564"/>
                  <a:pt x="3774714" y="2074223"/>
                  <a:pt x="3743325" y="2038350"/>
                </a:cubicBezTo>
                <a:cubicBezTo>
                  <a:pt x="3732871" y="2026403"/>
                  <a:pt x="3725975" y="2011475"/>
                  <a:pt x="3714750" y="2000250"/>
                </a:cubicBezTo>
                <a:cubicBezTo>
                  <a:pt x="3703525" y="1989025"/>
                  <a:pt x="3688450" y="1982295"/>
                  <a:pt x="3676650" y="1971675"/>
                </a:cubicBezTo>
                <a:cubicBezTo>
                  <a:pt x="3656625" y="1953653"/>
                  <a:pt x="3640351" y="1931585"/>
                  <a:pt x="3619500" y="1914525"/>
                </a:cubicBezTo>
                <a:cubicBezTo>
                  <a:pt x="3605172" y="1902802"/>
                  <a:pt x="3586488" y="1897316"/>
                  <a:pt x="3571875" y="1885950"/>
                </a:cubicBezTo>
                <a:cubicBezTo>
                  <a:pt x="3557698" y="1874923"/>
                  <a:pt x="3548489" y="1858150"/>
                  <a:pt x="3533775" y="1847850"/>
                </a:cubicBezTo>
                <a:cubicBezTo>
                  <a:pt x="3516327" y="1835636"/>
                  <a:pt x="3496014" y="1828088"/>
                  <a:pt x="3476625" y="1819275"/>
                </a:cubicBezTo>
                <a:cubicBezTo>
                  <a:pt x="3426146" y="1796330"/>
                  <a:pt x="3371246" y="1781988"/>
                  <a:pt x="3324225" y="1752600"/>
                </a:cubicBezTo>
                <a:cubicBezTo>
                  <a:pt x="3298825" y="1736725"/>
                  <a:pt x="3275340" y="1717267"/>
                  <a:pt x="3248025" y="1704975"/>
                </a:cubicBezTo>
                <a:cubicBezTo>
                  <a:pt x="3211401" y="1688494"/>
                  <a:pt x="3172341" y="1677908"/>
                  <a:pt x="3133725" y="1666875"/>
                </a:cubicBezTo>
                <a:cubicBezTo>
                  <a:pt x="3083376" y="1652490"/>
                  <a:pt x="3033284" y="1635270"/>
                  <a:pt x="2981325" y="1628775"/>
                </a:cubicBezTo>
                <a:lnTo>
                  <a:pt x="2905125" y="1619250"/>
                </a:lnTo>
                <a:cubicBezTo>
                  <a:pt x="2886006" y="1616519"/>
                  <a:pt x="2867139" y="1612120"/>
                  <a:pt x="2847975" y="1609725"/>
                </a:cubicBezTo>
                <a:cubicBezTo>
                  <a:pt x="2816313" y="1605767"/>
                  <a:pt x="2784475" y="1603375"/>
                  <a:pt x="2752725" y="1600200"/>
                </a:cubicBezTo>
                <a:cubicBezTo>
                  <a:pt x="2692400" y="1603375"/>
                  <a:pt x="2631966" y="1604908"/>
                  <a:pt x="2571750" y="1609725"/>
                </a:cubicBezTo>
                <a:cubicBezTo>
                  <a:pt x="2524605" y="1613497"/>
                  <a:pt x="2517802" y="1619925"/>
                  <a:pt x="2476500" y="1628775"/>
                </a:cubicBezTo>
                <a:cubicBezTo>
                  <a:pt x="2444840" y="1635559"/>
                  <a:pt x="2413000" y="1641475"/>
                  <a:pt x="2381250" y="1647825"/>
                </a:cubicBezTo>
                <a:cubicBezTo>
                  <a:pt x="2343150" y="1666875"/>
                  <a:pt x="2300213" y="1678365"/>
                  <a:pt x="2266950" y="1704975"/>
                </a:cubicBezTo>
                <a:cubicBezTo>
                  <a:pt x="2119904" y="1822612"/>
                  <a:pt x="2299478" y="1672447"/>
                  <a:pt x="2190750" y="1781175"/>
                </a:cubicBezTo>
                <a:cubicBezTo>
                  <a:pt x="2101850" y="1870075"/>
                  <a:pt x="2200275" y="1746250"/>
                  <a:pt x="2124075" y="1847850"/>
                </a:cubicBezTo>
                <a:cubicBezTo>
                  <a:pt x="2100134" y="1919674"/>
                  <a:pt x="2132429" y="1831142"/>
                  <a:pt x="2095500" y="1905000"/>
                </a:cubicBezTo>
                <a:cubicBezTo>
                  <a:pt x="2087887" y="1920225"/>
                  <a:pt x="2080519" y="1957433"/>
                  <a:pt x="2076450" y="1971675"/>
                </a:cubicBezTo>
                <a:cubicBezTo>
                  <a:pt x="2049121" y="2067328"/>
                  <a:pt x="2087177" y="1919243"/>
                  <a:pt x="2057400" y="2038350"/>
                </a:cubicBezTo>
                <a:cubicBezTo>
                  <a:pt x="2058809" y="2084847"/>
                  <a:pt x="2056095" y="2320313"/>
                  <a:pt x="2076450" y="2428875"/>
                </a:cubicBezTo>
                <a:cubicBezTo>
                  <a:pt x="2081275" y="2454608"/>
                  <a:pt x="2091196" y="2479250"/>
                  <a:pt x="2095500" y="2505075"/>
                </a:cubicBezTo>
                <a:cubicBezTo>
                  <a:pt x="2108326" y="2582032"/>
                  <a:pt x="2098918" y="2543903"/>
                  <a:pt x="2124075" y="2619375"/>
                </a:cubicBezTo>
                <a:cubicBezTo>
                  <a:pt x="2127250" y="2628900"/>
                  <a:pt x="2128031" y="2639596"/>
                  <a:pt x="2133600" y="2647950"/>
                </a:cubicBezTo>
                <a:cubicBezTo>
                  <a:pt x="2139950" y="2657475"/>
                  <a:pt x="2147530" y="2666286"/>
                  <a:pt x="2152650" y="2676525"/>
                </a:cubicBezTo>
                <a:cubicBezTo>
                  <a:pt x="2157140" y="2685505"/>
                  <a:pt x="2156339" y="2696930"/>
                  <a:pt x="2162175" y="2705100"/>
                </a:cubicBezTo>
                <a:cubicBezTo>
                  <a:pt x="2192981" y="2748229"/>
                  <a:pt x="2197914" y="2739130"/>
                  <a:pt x="2238375" y="2762250"/>
                </a:cubicBezTo>
                <a:cubicBezTo>
                  <a:pt x="2248314" y="2767930"/>
                  <a:pt x="2257425" y="2774950"/>
                  <a:pt x="2266950" y="2781300"/>
                </a:cubicBezTo>
                <a:lnTo>
                  <a:pt x="2466975" y="2771775"/>
                </a:lnTo>
                <a:cubicBezTo>
                  <a:pt x="2500247" y="2763149"/>
                  <a:pt x="2535669" y="2695386"/>
                  <a:pt x="2552700" y="2667000"/>
                </a:cubicBezTo>
                <a:cubicBezTo>
                  <a:pt x="2575806" y="2505255"/>
                  <a:pt x="2568708" y="2582145"/>
                  <a:pt x="2552700" y="2286000"/>
                </a:cubicBezTo>
                <a:cubicBezTo>
                  <a:pt x="2550297" y="2241547"/>
                  <a:pt x="2541780" y="2254636"/>
                  <a:pt x="2524125" y="2219325"/>
                </a:cubicBezTo>
                <a:cubicBezTo>
                  <a:pt x="2519635" y="2210345"/>
                  <a:pt x="2519090" y="2199730"/>
                  <a:pt x="2514600" y="2190750"/>
                </a:cubicBezTo>
                <a:cubicBezTo>
                  <a:pt x="2509480" y="2180511"/>
                  <a:pt x="2501230" y="2172114"/>
                  <a:pt x="2495550" y="2162175"/>
                </a:cubicBezTo>
                <a:cubicBezTo>
                  <a:pt x="2488505" y="2149847"/>
                  <a:pt x="2485590" y="2134983"/>
                  <a:pt x="2476500" y="2124075"/>
                </a:cubicBezTo>
                <a:lnTo>
                  <a:pt x="2352675" y="2000250"/>
                </a:lnTo>
                <a:cubicBezTo>
                  <a:pt x="2247503" y="1895078"/>
                  <a:pt x="2361675" y="2005743"/>
                  <a:pt x="2257425" y="1914525"/>
                </a:cubicBezTo>
                <a:cubicBezTo>
                  <a:pt x="2247288" y="1905655"/>
                  <a:pt x="2239811" y="1893780"/>
                  <a:pt x="2228850" y="1885950"/>
                </a:cubicBezTo>
                <a:cubicBezTo>
                  <a:pt x="2217296" y="1877697"/>
                  <a:pt x="2202304" y="1875153"/>
                  <a:pt x="2190750" y="1866900"/>
                </a:cubicBezTo>
                <a:cubicBezTo>
                  <a:pt x="2179789" y="1859070"/>
                  <a:pt x="2172523" y="1846949"/>
                  <a:pt x="2162175" y="1838325"/>
                </a:cubicBezTo>
                <a:cubicBezTo>
                  <a:pt x="2153381" y="1830996"/>
                  <a:pt x="2142915" y="1825929"/>
                  <a:pt x="2133600" y="1819275"/>
                </a:cubicBezTo>
                <a:cubicBezTo>
                  <a:pt x="2128721" y="1815790"/>
                  <a:pt x="2078149" y="1776460"/>
                  <a:pt x="2066925" y="1771650"/>
                </a:cubicBezTo>
                <a:cubicBezTo>
                  <a:pt x="2054893" y="1766493"/>
                  <a:pt x="2041525" y="1765300"/>
                  <a:pt x="2028825" y="1762125"/>
                </a:cubicBezTo>
                <a:cubicBezTo>
                  <a:pt x="2016125" y="1752600"/>
                  <a:pt x="2004602" y="1741260"/>
                  <a:pt x="1990725" y="1733550"/>
                </a:cubicBezTo>
                <a:cubicBezTo>
                  <a:pt x="1975779" y="1725247"/>
                  <a:pt x="1958724" y="1721444"/>
                  <a:pt x="1943100" y="1714500"/>
                </a:cubicBezTo>
                <a:cubicBezTo>
                  <a:pt x="1930125" y="1708733"/>
                  <a:pt x="1917975" y="1701217"/>
                  <a:pt x="1905000" y="1695450"/>
                </a:cubicBezTo>
                <a:cubicBezTo>
                  <a:pt x="1889376" y="1688506"/>
                  <a:pt x="1872321" y="1684703"/>
                  <a:pt x="1857375" y="1676400"/>
                </a:cubicBezTo>
                <a:cubicBezTo>
                  <a:pt x="1843498" y="1668690"/>
                  <a:pt x="1833152" y="1655535"/>
                  <a:pt x="1819275" y="1647825"/>
                </a:cubicBezTo>
                <a:cubicBezTo>
                  <a:pt x="1804329" y="1639522"/>
                  <a:pt x="1786212" y="1637736"/>
                  <a:pt x="1771650" y="1628775"/>
                </a:cubicBezTo>
                <a:cubicBezTo>
                  <a:pt x="1699419" y="1584325"/>
                  <a:pt x="1706166" y="1585912"/>
                  <a:pt x="1666875" y="1533525"/>
                </a:cubicBezTo>
                <a:cubicBezTo>
                  <a:pt x="1649739" y="1482117"/>
                  <a:pt x="1670744" y="1522681"/>
                  <a:pt x="1619250" y="1485900"/>
                </a:cubicBezTo>
                <a:cubicBezTo>
                  <a:pt x="1608289" y="1478070"/>
                  <a:pt x="1602723" y="1463349"/>
                  <a:pt x="1590675" y="1457325"/>
                </a:cubicBezTo>
                <a:cubicBezTo>
                  <a:pt x="1576195" y="1450085"/>
                  <a:pt x="1558756" y="1451727"/>
                  <a:pt x="1543050" y="1447800"/>
                </a:cubicBezTo>
                <a:cubicBezTo>
                  <a:pt x="1533310" y="1445365"/>
                  <a:pt x="1523703" y="1442230"/>
                  <a:pt x="1514475" y="1438275"/>
                </a:cubicBezTo>
                <a:cubicBezTo>
                  <a:pt x="1450264" y="1410756"/>
                  <a:pt x="1501005" y="1426778"/>
                  <a:pt x="1428750" y="1390650"/>
                </a:cubicBezTo>
                <a:cubicBezTo>
                  <a:pt x="1413457" y="1383004"/>
                  <a:pt x="1396071" y="1379903"/>
                  <a:pt x="1381125" y="1371600"/>
                </a:cubicBezTo>
                <a:cubicBezTo>
                  <a:pt x="1367248" y="1363890"/>
                  <a:pt x="1356487" y="1351439"/>
                  <a:pt x="1343025" y="1343025"/>
                </a:cubicBezTo>
                <a:cubicBezTo>
                  <a:pt x="1330984" y="1335500"/>
                  <a:pt x="1317253" y="1331020"/>
                  <a:pt x="1304925" y="1323975"/>
                </a:cubicBezTo>
                <a:cubicBezTo>
                  <a:pt x="1294986" y="1318295"/>
                  <a:pt x="1286589" y="1310045"/>
                  <a:pt x="1276350" y="1304925"/>
                </a:cubicBezTo>
                <a:cubicBezTo>
                  <a:pt x="1267370" y="1300435"/>
                  <a:pt x="1256755" y="1299890"/>
                  <a:pt x="1247775" y="1295400"/>
                </a:cubicBezTo>
                <a:cubicBezTo>
                  <a:pt x="1237536" y="1290280"/>
                  <a:pt x="1229139" y="1282030"/>
                  <a:pt x="1219200" y="1276350"/>
                </a:cubicBezTo>
                <a:cubicBezTo>
                  <a:pt x="1206872" y="1269305"/>
                  <a:pt x="1193800" y="1263650"/>
                  <a:pt x="1181100" y="1257300"/>
                </a:cubicBezTo>
                <a:cubicBezTo>
                  <a:pt x="1134688" y="1187682"/>
                  <a:pt x="1196459" y="1270099"/>
                  <a:pt x="1123950" y="1209675"/>
                </a:cubicBezTo>
                <a:cubicBezTo>
                  <a:pt x="1069605" y="1164387"/>
                  <a:pt x="1049685" y="1135894"/>
                  <a:pt x="1009650" y="1085850"/>
                </a:cubicBezTo>
                <a:cubicBezTo>
                  <a:pt x="1006475" y="1073150"/>
                  <a:pt x="1004722" y="1060007"/>
                  <a:pt x="1000125" y="1047750"/>
                </a:cubicBezTo>
                <a:cubicBezTo>
                  <a:pt x="995139" y="1034455"/>
                  <a:pt x="986842" y="1022625"/>
                  <a:pt x="981075" y="1009650"/>
                </a:cubicBezTo>
                <a:cubicBezTo>
                  <a:pt x="974131" y="994026"/>
                  <a:pt x="968969" y="977649"/>
                  <a:pt x="962025" y="962025"/>
                </a:cubicBezTo>
                <a:cubicBezTo>
                  <a:pt x="956258" y="949050"/>
                  <a:pt x="948568" y="936976"/>
                  <a:pt x="942975" y="923925"/>
                </a:cubicBezTo>
                <a:cubicBezTo>
                  <a:pt x="934776" y="904794"/>
                  <a:pt x="928758" y="876584"/>
                  <a:pt x="923925" y="857250"/>
                </a:cubicBezTo>
                <a:cubicBezTo>
                  <a:pt x="927100" y="828675"/>
                  <a:pt x="926477" y="799417"/>
                  <a:pt x="933450" y="771525"/>
                </a:cubicBezTo>
                <a:cubicBezTo>
                  <a:pt x="943099" y="732927"/>
                  <a:pt x="960448" y="744732"/>
                  <a:pt x="990600" y="733425"/>
                </a:cubicBezTo>
                <a:cubicBezTo>
                  <a:pt x="1003895" y="728439"/>
                  <a:pt x="1016372" y="721420"/>
                  <a:pt x="1028700" y="714375"/>
                </a:cubicBezTo>
                <a:cubicBezTo>
                  <a:pt x="1038639" y="708695"/>
                  <a:pt x="1046556" y="699345"/>
                  <a:pt x="1057275" y="695325"/>
                </a:cubicBezTo>
                <a:cubicBezTo>
                  <a:pt x="1072434" y="689641"/>
                  <a:pt x="1089025" y="688975"/>
                  <a:pt x="1104900" y="685800"/>
                </a:cubicBezTo>
                <a:cubicBezTo>
                  <a:pt x="1160149" y="704216"/>
                  <a:pt x="1160026" y="693698"/>
                  <a:pt x="1114425" y="800100"/>
                </a:cubicBezTo>
                <a:cubicBezTo>
                  <a:pt x="1108172" y="814691"/>
                  <a:pt x="1090202" y="820965"/>
                  <a:pt x="1076325" y="828675"/>
                </a:cubicBezTo>
                <a:cubicBezTo>
                  <a:pt x="1046979" y="844979"/>
                  <a:pt x="1021986" y="849403"/>
                  <a:pt x="990600" y="857250"/>
                </a:cubicBezTo>
                <a:cubicBezTo>
                  <a:pt x="892175" y="854075"/>
                  <a:pt x="793631" y="853508"/>
                  <a:pt x="695325" y="847725"/>
                </a:cubicBezTo>
                <a:cubicBezTo>
                  <a:pt x="685302" y="847135"/>
                  <a:pt x="676490" y="840635"/>
                  <a:pt x="666750" y="838200"/>
                </a:cubicBezTo>
                <a:cubicBezTo>
                  <a:pt x="651044" y="834273"/>
                  <a:pt x="635000" y="831850"/>
                  <a:pt x="619125" y="828675"/>
                </a:cubicBezTo>
                <a:cubicBezTo>
                  <a:pt x="586237" y="795787"/>
                  <a:pt x="590486" y="802730"/>
                  <a:pt x="561975" y="762000"/>
                </a:cubicBezTo>
                <a:cubicBezTo>
                  <a:pt x="548845" y="743243"/>
                  <a:pt x="523875" y="704850"/>
                  <a:pt x="523875" y="704850"/>
                </a:cubicBezTo>
                <a:cubicBezTo>
                  <a:pt x="536563" y="514527"/>
                  <a:pt x="498909" y="606837"/>
                  <a:pt x="571500" y="523875"/>
                </a:cubicBezTo>
                <a:cubicBezTo>
                  <a:pt x="581954" y="511928"/>
                  <a:pt x="588128" y="496229"/>
                  <a:pt x="600075" y="485775"/>
                </a:cubicBezTo>
                <a:cubicBezTo>
                  <a:pt x="607587" y="479202"/>
                  <a:pt x="671245" y="443002"/>
                  <a:pt x="685800" y="438150"/>
                </a:cubicBezTo>
                <a:cubicBezTo>
                  <a:pt x="701159" y="433030"/>
                  <a:pt x="717621" y="432137"/>
                  <a:pt x="733425" y="428625"/>
                </a:cubicBezTo>
                <a:cubicBezTo>
                  <a:pt x="746204" y="425785"/>
                  <a:pt x="758725" y="421843"/>
                  <a:pt x="771525" y="419100"/>
                </a:cubicBezTo>
                <a:cubicBezTo>
                  <a:pt x="803185" y="412316"/>
                  <a:pt x="835025" y="406400"/>
                  <a:pt x="866775" y="400050"/>
                </a:cubicBezTo>
                <a:cubicBezTo>
                  <a:pt x="899511" y="393503"/>
                  <a:pt x="921113" y="389968"/>
                  <a:pt x="952500" y="381000"/>
                </a:cubicBezTo>
                <a:cubicBezTo>
                  <a:pt x="962154" y="378242"/>
                  <a:pt x="971335" y="373910"/>
                  <a:pt x="981075" y="371475"/>
                </a:cubicBezTo>
                <a:cubicBezTo>
                  <a:pt x="996781" y="367548"/>
                  <a:pt x="1013081" y="366210"/>
                  <a:pt x="1028700" y="361950"/>
                </a:cubicBezTo>
                <a:cubicBezTo>
                  <a:pt x="1048073" y="356666"/>
                  <a:pt x="1065971" y="345740"/>
                  <a:pt x="1085850" y="342900"/>
                </a:cubicBezTo>
                <a:cubicBezTo>
                  <a:pt x="1201427" y="326389"/>
                  <a:pt x="1109787" y="341814"/>
                  <a:pt x="1190625" y="323850"/>
                </a:cubicBezTo>
                <a:cubicBezTo>
                  <a:pt x="1206429" y="320338"/>
                  <a:pt x="1222544" y="318252"/>
                  <a:pt x="1238250" y="314325"/>
                </a:cubicBezTo>
                <a:cubicBezTo>
                  <a:pt x="1247990" y="311890"/>
                  <a:pt x="1257024" y="306978"/>
                  <a:pt x="1266825" y="304800"/>
                </a:cubicBezTo>
                <a:cubicBezTo>
                  <a:pt x="1285678" y="300610"/>
                  <a:pt x="1305239" y="299959"/>
                  <a:pt x="1323975" y="295275"/>
                </a:cubicBezTo>
                <a:cubicBezTo>
                  <a:pt x="1343456" y="290405"/>
                  <a:pt x="1362075" y="282575"/>
                  <a:pt x="1381125" y="276225"/>
                </a:cubicBezTo>
                <a:cubicBezTo>
                  <a:pt x="1390650" y="273050"/>
                  <a:pt x="1399855" y="268669"/>
                  <a:pt x="1409700" y="266700"/>
                </a:cubicBezTo>
                <a:cubicBezTo>
                  <a:pt x="1425575" y="263525"/>
                  <a:pt x="1441619" y="261102"/>
                  <a:pt x="1457325" y="257175"/>
                </a:cubicBezTo>
                <a:cubicBezTo>
                  <a:pt x="1481072" y="251238"/>
                  <a:pt x="1502798" y="240715"/>
                  <a:pt x="1524000" y="228600"/>
                </a:cubicBezTo>
                <a:cubicBezTo>
                  <a:pt x="1571829" y="201269"/>
                  <a:pt x="1533108" y="215172"/>
                  <a:pt x="1590675" y="190500"/>
                </a:cubicBezTo>
                <a:cubicBezTo>
                  <a:pt x="1599903" y="186545"/>
                  <a:pt x="1610022" y="184930"/>
                  <a:pt x="1619250" y="180975"/>
                </a:cubicBezTo>
                <a:cubicBezTo>
                  <a:pt x="1632301" y="175382"/>
                  <a:pt x="1644299" y="167518"/>
                  <a:pt x="1657350" y="161925"/>
                </a:cubicBezTo>
                <a:cubicBezTo>
                  <a:pt x="1666578" y="157970"/>
                  <a:pt x="1676524" y="155925"/>
                  <a:pt x="1685925" y="152400"/>
                </a:cubicBezTo>
                <a:cubicBezTo>
                  <a:pt x="1701934" y="146397"/>
                  <a:pt x="1717675" y="139700"/>
                  <a:pt x="1733550" y="133350"/>
                </a:cubicBezTo>
                <a:cubicBezTo>
                  <a:pt x="1743075" y="123825"/>
                  <a:pt x="1750350" y="111317"/>
                  <a:pt x="1762125" y="104775"/>
                </a:cubicBezTo>
                <a:cubicBezTo>
                  <a:pt x="1779678" y="95023"/>
                  <a:pt x="1800225" y="92075"/>
                  <a:pt x="1819275" y="85725"/>
                </a:cubicBezTo>
                <a:cubicBezTo>
                  <a:pt x="1828800" y="82550"/>
                  <a:pt x="1838005" y="78169"/>
                  <a:pt x="1847850" y="76200"/>
                </a:cubicBezTo>
                <a:cubicBezTo>
                  <a:pt x="1905320" y="64706"/>
                  <a:pt x="1880116" y="71795"/>
                  <a:pt x="1924050" y="57150"/>
                </a:cubicBezTo>
                <a:cubicBezTo>
                  <a:pt x="2022475" y="60325"/>
                  <a:pt x="2121171" y="58717"/>
                  <a:pt x="2219325" y="66675"/>
                </a:cubicBezTo>
                <a:cubicBezTo>
                  <a:pt x="2239340" y="68298"/>
                  <a:pt x="2256550" y="83234"/>
                  <a:pt x="2276475" y="85725"/>
                </a:cubicBezTo>
                <a:lnTo>
                  <a:pt x="2352675" y="95250"/>
                </a:lnTo>
                <a:cubicBezTo>
                  <a:pt x="2437588" y="129215"/>
                  <a:pt x="2384080" y="108893"/>
                  <a:pt x="2514600" y="152400"/>
                </a:cubicBezTo>
                <a:lnTo>
                  <a:pt x="2543175" y="161925"/>
                </a:lnTo>
                <a:cubicBezTo>
                  <a:pt x="2552700" y="165100"/>
                  <a:pt x="2562428" y="167721"/>
                  <a:pt x="2571750" y="171450"/>
                </a:cubicBezTo>
                <a:cubicBezTo>
                  <a:pt x="2587625" y="177800"/>
                  <a:pt x="2604082" y="182854"/>
                  <a:pt x="2619375" y="190500"/>
                </a:cubicBezTo>
                <a:cubicBezTo>
                  <a:pt x="2629614" y="195620"/>
                  <a:pt x="2637711" y="204430"/>
                  <a:pt x="2647950" y="209550"/>
                </a:cubicBezTo>
                <a:cubicBezTo>
                  <a:pt x="2726780" y="248965"/>
                  <a:pt x="2615523" y="178664"/>
                  <a:pt x="2714625" y="238125"/>
                </a:cubicBezTo>
                <a:cubicBezTo>
                  <a:pt x="2734258" y="249905"/>
                  <a:pt x="2751297" y="265986"/>
                  <a:pt x="2771775" y="276225"/>
                </a:cubicBezTo>
                <a:cubicBezTo>
                  <a:pt x="2784475" y="282575"/>
                  <a:pt x="2798321" y="287022"/>
                  <a:pt x="2809875" y="295275"/>
                </a:cubicBezTo>
                <a:cubicBezTo>
                  <a:pt x="2899977" y="359634"/>
                  <a:pt x="2772130" y="290690"/>
                  <a:pt x="2876550" y="342900"/>
                </a:cubicBezTo>
                <a:cubicBezTo>
                  <a:pt x="2928505" y="412173"/>
                  <a:pt x="2878570" y="353002"/>
                  <a:pt x="2943225" y="409575"/>
                </a:cubicBezTo>
                <a:cubicBezTo>
                  <a:pt x="2996851" y="456498"/>
                  <a:pt x="2966747" y="435430"/>
                  <a:pt x="3009900" y="485775"/>
                </a:cubicBezTo>
                <a:cubicBezTo>
                  <a:pt x="3018666" y="496002"/>
                  <a:pt x="3029709" y="504123"/>
                  <a:pt x="3038475" y="514350"/>
                </a:cubicBezTo>
                <a:cubicBezTo>
                  <a:pt x="3048806" y="526403"/>
                  <a:pt x="3056719" y="540397"/>
                  <a:pt x="3067050" y="552450"/>
                </a:cubicBezTo>
                <a:cubicBezTo>
                  <a:pt x="3075816" y="562677"/>
                  <a:pt x="3087958" y="569950"/>
                  <a:pt x="3095625" y="581025"/>
                </a:cubicBezTo>
                <a:cubicBezTo>
                  <a:pt x="3132278" y="633968"/>
                  <a:pt x="3159700" y="683411"/>
                  <a:pt x="3181350" y="742950"/>
                </a:cubicBezTo>
                <a:cubicBezTo>
                  <a:pt x="3185824" y="755253"/>
                  <a:pt x="3186735" y="768631"/>
                  <a:pt x="3190875" y="781050"/>
                </a:cubicBezTo>
                <a:cubicBezTo>
                  <a:pt x="3196282" y="797270"/>
                  <a:pt x="3204518" y="812455"/>
                  <a:pt x="3209925" y="828675"/>
                </a:cubicBezTo>
                <a:cubicBezTo>
                  <a:pt x="3214065" y="841094"/>
                  <a:pt x="3216707" y="853975"/>
                  <a:pt x="3219450" y="866775"/>
                </a:cubicBezTo>
                <a:cubicBezTo>
                  <a:pt x="3251876" y="1018096"/>
                  <a:pt x="3226277" y="913133"/>
                  <a:pt x="3248025" y="1000125"/>
                </a:cubicBezTo>
                <a:cubicBezTo>
                  <a:pt x="3262620" y="1160666"/>
                  <a:pt x="3263759" y="1122744"/>
                  <a:pt x="3248025" y="1343025"/>
                </a:cubicBezTo>
                <a:cubicBezTo>
                  <a:pt x="3246749" y="1360895"/>
                  <a:pt x="3224975" y="1396809"/>
                  <a:pt x="3219450" y="1409700"/>
                </a:cubicBezTo>
                <a:cubicBezTo>
                  <a:pt x="3215495" y="1418928"/>
                  <a:pt x="3214906" y="1429558"/>
                  <a:pt x="3209925" y="1438275"/>
                </a:cubicBezTo>
                <a:cubicBezTo>
                  <a:pt x="3191961" y="1469711"/>
                  <a:pt x="3119797" y="1545252"/>
                  <a:pt x="3105150" y="1552575"/>
                </a:cubicBezTo>
                <a:cubicBezTo>
                  <a:pt x="3092450" y="1558925"/>
                  <a:pt x="3080101" y="1566032"/>
                  <a:pt x="3067050" y="1571625"/>
                </a:cubicBezTo>
                <a:cubicBezTo>
                  <a:pt x="3057822" y="1575580"/>
                  <a:pt x="3047455" y="1576660"/>
                  <a:pt x="3038475" y="1581150"/>
                </a:cubicBezTo>
                <a:cubicBezTo>
                  <a:pt x="3028236" y="1586270"/>
                  <a:pt x="3019839" y="1594520"/>
                  <a:pt x="3009900" y="1600200"/>
                </a:cubicBezTo>
                <a:cubicBezTo>
                  <a:pt x="2983698" y="1615172"/>
                  <a:pt x="2952241" y="1628094"/>
                  <a:pt x="2924175" y="1638300"/>
                </a:cubicBezTo>
                <a:cubicBezTo>
                  <a:pt x="2905304" y="1645162"/>
                  <a:pt x="2886506" y="1652480"/>
                  <a:pt x="2867025" y="1657350"/>
                </a:cubicBezTo>
                <a:cubicBezTo>
                  <a:pt x="2848289" y="1662034"/>
                  <a:pt x="2828876" y="1663420"/>
                  <a:pt x="2809875" y="1666875"/>
                </a:cubicBezTo>
                <a:cubicBezTo>
                  <a:pt x="2793947" y="1669771"/>
                  <a:pt x="2778125" y="1673225"/>
                  <a:pt x="2762250" y="1676400"/>
                </a:cubicBezTo>
                <a:cubicBezTo>
                  <a:pt x="2647950" y="1673225"/>
                  <a:pt x="2533558" y="1672446"/>
                  <a:pt x="2419350" y="1666875"/>
                </a:cubicBezTo>
                <a:cubicBezTo>
                  <a:pt x="2403180" y="1666086"/>
                  <a:pt x="2387653" y="1660246"/>
                  <a:pt x="2371725" y="1657350"/>
                </a:cubicBezTo>
                <a:cubicBezTo>
                  <a:pt x="2352724" y="1653895"/>
                  <a:pt x="2333625" y="1651000"/>
                  <a:pt x="2314575" y="1647825"/>
                </a:cubicBezTo>
                <a:cubicBezTo>
                  <a:pt x="2298700" y="1641475"/>
                  <a:pt x="2282574" y="1635719"/>
                  <a:pt x="2266950" y="1628775"/>
                </a:cubicBezTo>
                <a:cubicBezTo>
                  <a:pt x="2253975" y="1623008"/>
                  <a:pt x="2242320" y="1614215"/>
                  <a:pt x="2228850" y="1609725"/>
                </a:cubicBezTo>
                <a:cubicBezTo>
                  <a:pt x="2213491" y="1604605"/>
                  <a:pt x="2197100" y="1603375"/>
                  <a:pt x="2181225" y="1600200"/>
                </a:cubicBezTo>
                <a:cubicBezTo>
                  <a:pt x="2168525" y="1593850"/>
                  <a:pt x="2156100" y="1586917"/>
                  <a:pt x="2143125" y="1581150"/>
                </a:cubicBezTo>
                <a:cubicBezTo>
                  <a:pt x="2127501" y="1574206"/>
                  <a:pt x="2110237" y="1570769"/>
                  <a:pt x="2095500" y="1562100"/>
                </a:cubicBezTo>
                <a:cubicBezTo>
                  <a:pt x="2056032" y="1538883"/>
                  <a:pt x="2019300" y="1511300"/>
                  <a:pt x="1981200" y="1485900"/>
                </a:cubicBezTo>
                <a:cubicBezTo>
                  <a:pt x="1962150" y="1473200"/>
                  <a:pt x="1942366" y="1461537"/>
                  <a:pt x="1924050" y="1447800"/>
                </a:cubicBezTo>
                <a:cubicBezTo>
                  <a:pt x="1911350" y="1438275"/>
                  <a:pt x="1899733" y="1427101"/>
                  <a:pt x="1885950" y="1419225"/>
                </a:cubicBezTo>
                <a:cubicBezTo>
                  <a:pt x="1877233" y="1414244"/>
                  <a:pt x="1866900" y="1412875"/>
                  <a:pt x="1857375" y="1409700"/>
                </a:cubicBezTo>
                <a:cubicBezTo>
                  <a:pt x="1844675" y="1400175"/>
                  <a:pt x="1830500" y="1392350"/>
                  <a:pt x="1819275" y="1381125"/>
                </a:cubicBezTo>
                <a:cubicBezTo>
                  <a:pt x="1808050" y="1369900"/>
                  <a:pt x="1802753" y="1353356"/>
                  <a:pt x="1790700" y="1343025"/>
                </a:cubicBezTo>
                <a:cubicBezTo>
                  <a:pt x="1779919" y="1333784"/>
                  <a:pt x="1764154" y="1332228"/>
                  <a:pt x="1752600" y="1323975"/>
                </a:cubicBezTo>
                <a:cubicBezTo>
                  <a:pt x="1741639" y="1316145"/>
                  <a:pt x="1734252" y="1304166"/>
                  <a:pt x="1724025" y="1295400"/>
                </a:cubicBezTo>
                <a:cubicBezTo>
                  <a:pt x="1711972" y="1285069"/>
                  <a:pt x="1699134" y="1275631"/>
                  <a:pt x="1685925" y="1266825"/>
                </a:cubicBezTo>
                <a:cubicBezTo>
                  <a:pt x="1670521" y="1256556"/>
                  <a:pt x="1652913" y="1249616"/>
                  <a:pt x="1638300" y="1238250"/>
                </a:cubicBezTo>
                <a:cubicBezTo>
                  <a:pt x="1624123" y="1227223"/>
                  <a:pt x="1613717" y="1211977"/>
                  <a:pt x="1600200" y="1200150"/>
                </a:cubicBezTo>
                <a:cubicBezTo>
                  <a:pt x="1588253" y="1189696"/>
                  <a:pt x="1574153" y="1181906"/>
                  <a:pt x="1562100" y="1171575"/>
                </a:cubicBezTo>
                <a:cubicBezTo>
                  <a:pt x="1497928" y="1116570"/>
                  <a:pt x="1568105" y="1166054"/>
                  <a:pt x="1504950" y="1123950"/>
                </a:cubicBezTo>
                <a:lnTo>
                  <a:pt x="1466850" y="1047750"/>
                </a:lnTo>
                <a:lnTo>
                  <a:pt x="1447800" y="1009650"/>
                </a:lnTo>
                <a:cubicBezTo>
                  <a:pt x="1444625" y="987425"/>
                  <a:pt x="1442291" y="965064"/>
                  <a:pt x="1438275" y="942975"/>
                </a:cubicBezTo>
                <a:cubicBezTo>
                  <a:pt x="1435933" y="930095"/>
                  <a:pt x="1431092" y="917755"/>
                  <a:pt x="1428750" y="904875"/>
                </a:cubicBezTo>
                <a:cubicBezTo>
                  <a:pt x="1424734" y="882786"/>
                  <a:pt x="1423628" y="860215"/>
                  <a:pt x="1419225" y="838200"/>
                </a:cubicBezTo>
                <a:cubicBezTo>
                  <a:pt x="1414090" y="812527"/>
                  <a:pt x="1400175" y="762000"/>
                  <a:pt x="1400175" y="762000"/>
                </a:cubicBezTo>
                <a:cubicBezTo>
                  <a:pt x="1397000" y="727075"/>
                  <a:pt x="1394748" y="692054"/>
                  <a:pt x="1390650" y="657225"/>
                </a:cubicBezTo>
                <a:cubicBezTo>
                  <a:pt x="1385972" y="617463"/>
                  <a:pt x="1378618" y="591050"/>
                  <a:pt x="1371600" y="552450"/>
                </a:cubicBezTo>
                <a:cubicBezTo>
                  <a:pt x="1363265" y="506610"/>
                  <a:pt x="1362634" y="491370"/>
                  <a:pt x="1352550" y="447675"/>
                </a:cubicBezTo>
                <a:cubicBezTo>
                  <a:pt x="1346663" y="422164"/>
                  <a:pt x="1341779" y="396313"/>
                  <a:pt x="1333500" y="371475"/>
                </a:cubicBezTo>
                <a:cubicBezTo>
                  <a:pt x="1330325" y="361950"/>
                  <a:pt x="1329544" y="351254"/>
                  <a:pt x="1323975" y="342900"/>
                </a:cubicBezTo>
                <a:cubicBezTo>
                  <a:pt x="1316503" y="331692"/>
                  <a:pt x="1304024" y="324673"/>
                  <a:pt x="1295400" y="314325"/>
                </a:cubicBezTo>
                <a:cubicBezTo>
                  <a:pt x="1261343" y="273457"/>
                  <a:pt x="1293311" y="295121"/>
                  <a:pt x="1247775" y="257175"/>
                </a:cubicBezTo>
                <a:cubicBezTo>
                  <a:pt x="1230894" y="243108"/>
                  <a:pt x="1200281" y="227295"/>
                  <a:pt x="1181100" y="219075"/>
                </a:cubicBezTo>
                <a:cubicBezTo>
                  <a:pt x="1171872" y="215120"/>
                  <a:pt x="1161926" y="213075"/>
                  <a:pt x="1152525" y="209550"/>
                </a:cubicBezTo>
                <a:cubicBezTo>
                  <a:pt x="1136516" y="203547"/>
                  <a:pt x="1121277" y="195413"/>
                  <a:pt x="1104900" y="190500"/>
                </a:cubicBezTo>
                <a:cubicBezTo>
                  <a:pt x="1089393" y="185848"/>
                  <a:pt x="1072894" y="185235"/>
                  <a:pt x="1057275" y="180975"/>
                </a:cubicBezTo>
                <a:cubicBezTo>
                  <a:pt x="1037902" y="175691"/>
                  <a:pt x="1019175" y="168275"/>
                  <a:pt x="1000125" y="161925"/>
                </a:cubicBezTo>
                <a:cubicBezTo>
                  <a:pt x="990600" y="158750"/>
                  <a:pt x="981395" y="154369"/>
                  <a:pt x="971550" y="152400"/>
                </a:cubicBezTo>
                <a:cubicBezTo>
                  <a:pt x="955675" y="149225"/>
                  <a:pt x="939631" y="146802"/>
                  <a:pt x="923925" y="142875"/>
                </a:cubicBezTo>
                <a:cubicBezTo>
                  <a:pt x="914185" y="140440"/>
                  <a:pt x="905004" y="136108"/>
                  <a:pt x="895350" y="133350"/>
                </a:cubicBezTo>
                <a:cubicBezTo>
                  <a:pt x="882763" y="129754"/>
                  <a:pt x="869950" y="127000"/>
                  <a:pt x="857250" y="123825"/>
                </a:cubicBezTo>
                <a:cubicBezTo>
                  <a:pt x="802336" y="87216"/>
                  <a:pt x="855309" y="118911"/>
                  <a:pt x="800100" y="95250"/>
                </a:cubicBezTo>
                <a:cubicBezTo>
                  <a:pt x="787049" y="89657"/>
                  <a:pt x="775600" y="80280"/>
                  <a:pt x="762000" y="76200"/>
                </a:cubicBezTo>
                <a:cubicBezTo>
                  <a:pt x="743502" y="70651"/>
                  <a:pt x="723586" y="71359"/>
                  <a:pt x="704850" y="66675"/>
                </a:cubicBezTo>
                <a:cubicBezTo>
                  <a:pt x="553907" y="28939"/>
                  <a:pt x="740094" y="63024"/>
                  <a:pt x="590550" y="38100"/>
                </a:cubicBezTo>
                <a:cubicBezTo>
                  <a:pt x="574675" y="31750"/>
                  <a:pt x="559512" y="23197"/>
                  <a:pt x="542925" y="19050"/>
                </a:cubicBezTo>
                <a:cubicBezTo>
                  <a:pt x="521145" y="13605"/>
                  <a:pt x="498395" y="13216"/>
                  <a:pt x="476250" y="9525"/>
                </a:cubicBezTo>
                <a:cubicBezTo>
                  <a:pt x="460281" y="6863"/>
                  <a:pt x="444500" y="3175"/>
                  <a:pt x="428625" y="0"/>
                </a:cubicBezTo>
                <a:cubicBezTo>
                  <a:pt x="307975" y="3175"/>
                  <a:pt x="187087" y="1315"/>
                  <a:pt x="66675" y="9525"/>
                </a:cubicBezTo>
                <a:cubicBezTo>
                  <a:pt x="22740" y="12521"/>
                  <a:pt x="19817" y="18283"/>
                  <a:pt x="0" y="38100"/>
                </a:cubicBezTo>
              </a:path>
            </a:pathLst>
          </a:custGeom>
          <a:ln w="19050">
            <a:solidFill>
              <a:srgbClr val="FF66C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олилиния 19"/>
          <p:cNvSpPr/>
          <p:nvPr/>
        </p:nvSpPr>
        <p:spPr>
          <a:xfrm>
            <a:off x="2285996" y="3495675"/>
            <a:ext cx="2314579" cy="2743200"/>
          </a:xfrm>
          <a:custGeom>
            <a:avLst/>
            <a:gdLst>
              <a:gd name="connsiteX0" fmla="*/ 1857379 w 2314579"/>
              <a:gd name="connsiteY0" fmla="*/ 0 h 2743200"/>
              <a:gd name="connsiteX1" fmla="*/ 1809754 w 2314579"/>
              <a:gd name="connsiteY1" fmla="*/ 19050 h 2743200"/>
              <a:gd name="connsiteX2" fmla="*/ 1752604 w 2314579"/>
              <a:gd name="connsiteY2" fmla="*/ 57150 h 2743200"/>
              <a:gd name="connsiteX3" fmla="*/ 1695454 w 2314579"/>
              <a:gd name="connsiteY3" fmla="*/ 85725 h 2743200"/>
              <a:gd name="connsiteX4" fmla="*/ 1657354 w 2314579"/>
              <a:gd name="connsiteY4" fmla="*/ 47625 h 2743200"/>
              <a:gd name="connsiteX5" fmla="*/ 1628779 w 2314579"/>
              <a:gd name="connsiteY5" fmla="*/ 28575 h 2743200"/>
              <a:gd name="connsiteX6" fmla="*/ 1600204 w 2314579"/>
              <a:gd name="connsiteY6" fmla="*/ 57150 h 2743200"/>
              <a:gd name="connsiteX7" fmla="*/ 1581154 w 2314579"/>
              <a:gd name="connsiteY7" fmla="*/ 85725 h 2743200"/>
              <a:gd name="connsiteX8" fmla="*/ 1552579 w 2314579"/>
              <a:gd name="connsiteY8" fmla="*/ 95250 h 2743200"/>
              <a:gd name="connsiteX9" fmla="*/ 1524004 w 2314579"/>
              <a:gd name="connsiteY9" fmla="*/ 76200 h 2743200"/>
              <a:gd name="connsiteX10" fmla="*/ 1495429 w 2314579"/>
              <a:gd name="connsiteY10" fmla="*/ 47625 h 2743200"/>
              <a:gd name="connsiteX11" fmla="*/ 1466854 w 2314579"/>
              <a:gd name="connsiteY11" fmla="*/ 38100 h 2743200"/>
              <a:gd name="connsiteX12" fmla="*/ 1352554 w 2314579"/>
              <a:gd name="connsiteY12" fmla="*/ 66675 h 2743200"/>
              <a:gd name="connsiteX13" fmla="*/ 1238254 w 2314579"/>
              <a:gd name="connsiteY13" fmla="*/ 85725 h 2743200"/>
              <a:gd name="connsiteX14" fmla="*/ 1181104 w 2314579"/>
              <a:gd name="connsiteY14" fmla="*/ 123825 h 2743200"/>
              <a:gd name="connsiteX15" fmla="*/ 1019179 w 2314579"/>
              <a:gd name="connsiteY15" fmla="*/ 133350 h 2743200"/>
              <a:gd name="connsiteX16" fmla="*/ 923929 w 2314579"/>
              <a:gd name="connsiteY16" fmla="*/ 152400 h 2743200"/>
              <a:gd name="connsiteX17" fmla="*/ 866779 w 2314579"/>
              <a:gd name="connsiteY17" fmla="*/ 190500 h 2743200"/>
              <a:gd name="connsiteX18" fmla="*/ 819154 w 2314579"/>
              <a:gd name="connsiteY18" fmla="*/ 228600 h 2743200"/>
              <a:gd name="connsiteX19" fmla="*/ 800104 w 2314579"/>
              <a:gd name="connsiteY19" fmla="*/ 257175 h 2743200"/>
              <a:gd name="connsiteX20" fmla="*/ 771529 w 2314579"/>
              <a:gd name="connsiteY20" fmla="*/ 276225 h 2743200"/>
              <a:gd name="connsiteX21" fmla="*/ 752479 w 2314579"/>
              <a:gd name="connsiteY21" fmla="*/ 333375 h 2743200"/>
              <a:gd name="connsiteX22" fmla="*/ 742954 w 2314579"/>
              <a:gd name="connsiteY22" fmla="*/ 361950 h 2743200"/>
              <a:gd name="connsiteX23" fmla="*/ 752479 w 2314579"/>
              <a:gd name="connsiteY23" fmla="*/ 542925 h 2743200"/>
              <a:gd name="connsiteX24" fmla="*/ 762004 w 2314579"/>
              <a:gd name="connsiteY24" fmla="*/ 571500 h 2743200"/>
              <a:gd name="connsiteX25" fmla="*/ 790579 w 2314579"/>
              <a:gd name="connsiteY25" fmla="*/ 590550 h 2743200"/>
              <a:gd name="connsiteX26" fmla="*/ 838204 w 2314579"/>
              <a:gd name="connsiteY26" fmla="*/ 581025 h 2743200"/>
              <a:gd name="connsiteX27" fmla="*/ 866779 w 2314579"/>
              <a:gd name="connsiteY27" fmla="*/ 561975 h 2743200"/>
              <a:gd name="connsiteX28" fmla="*/ 895354 w 2314579"/>
              <a:gd name="connsiteY28" fmla="*/ 552450 h 2743200"/>
              <a:gd name="connsiteX29" fmla="*/ 933454 w 2314579"/>
              <a:gd name="connsiteY29" fmla="*/ 542925 h 2743200"/>
              <a:gd name="connsiteX30" fmla="*/ 1028704 w 2314579"/>
              <a:gd name="connsiteY30" fmla="*/ 504825 h 2743200"/>
              <a:gd name="connsiteX31" fmla="*/ 1085854 w 2314579"/>
              <a:gd name="connsiteY31" fmla="*/ 466725 h 2743200"/>
              <a:gd name="connsiteX32" fmla="*/ 1114429 w 2314579"/>
              <a:gd name="connsiteY32" fmla="*/ 438150 h 2743200"/>
              <a:gd name="connsiteX33" fmla="*/ 1143004 w 2314579"/>
              <a:gd name="connsiteY33" fmla="*/ 428625 h 2743200"/>
              <a:gd name="connsiteX34" fmla="*/ 1200154 w 2314579"/>
              <a:gd name="connsiteY34" fmla="*/ 390525 h 2743200"/>
              <a:gd name="connsiteX35" fmla="*/ 1257304 w 2314579"/>
              <a:gd name="connsiteY35" fmla="*/ 352425 h 2743200"/>
              <a:gd name="connsiteX36" fmla="*/ 1285879 w 2314579"/>
              <a:gd name="connsiteY36" fmla="*/ 333375 h 2743200"/>
              <a:gd name="connsiteX37" fmla="*/ 1343029 w 2314579"/>
              <a:gd name="connsiteY37" fmla="*/ 304800 h 2743200"/>
              <a:gd name="connsiteX38" fmla="*/ 1400179 w 2314579"/>
              <a:gd name="connsiteY38" fmla="*/ 285750 h 2743200"/>
              <a:gd name="connsiteX39" fmla="*/ 1466854 w 2314579"/>
              <a:gd name="connsiteY39" fmla="*/ 266700 h 2743200"/>
              <a:gd name="connsiteX40" fmla="*/ 1495429 w 2314579"/>
              <a:gd name="connsiteY40" fmla="*/ 257175 h 2743200"/>
              <a:gd name="connsiteX41" fmla="*/ 1790704 w 2314579"/>
              <a:gd name="connsiteY41" fmla="*/ 276225 h 2743200"/>
              <a:gd name="connsiteX42" fmla="*/ 1847854 w 2314579"/>
              <a:gd name="connsiteY42" fmla="*/ 295275 h 2743200"/>
              <a:gd name="connsiteX43" fmla="*/ 1876429 w 2314579"/>
              <a:gd name="connsiteY43" fmla="*/ 314325 h 2743200"/>
              <a:gd name="connsiteX44" fmla="*/ 1943104 w 2314579"/>
              <a:gd name="connsiteY44" fmla="*/ 342900 h 2743200"/>
              <a:gd name="connsiteX45" fmla="*/ 2000254 w 2314579"/>
              <a:gd name="connsiteY45" fmla="*/ 381000 h 2743200"/>
              <a:gd name="connsiteX46" fmla="*/ 2019304 w 2314579"/>
              <a:gd name="connsiteY46" fmla="*/ 409575 h 2743200"/>
              <a:gd name="connsiteX47" fmla="*/ 2076454 w 2314579"/>
              <a:gd name="connsiteY47" fmla="*/ 457200 h 2743200"/>
              <a:gd name="connsiteX48" fmla="*/ 2124079 w 2314579"/>
              <a:gd name="connsiteY48" fmla="*/ 514350 h 2743200"/>
              <a:gd name="connsiteX49" fmla="*/ 2171704 w 2314579"/>
              <a:gd name="connsiteY49" fmla="*/ 600075 h 2743200"/>
              <a:gd name="connsiteX50" fmla="*/ 2190754 w 2314579"/>
              <a:gd name="connsiteY50" fmla="*/ 628650 h 2743200"/>
              <a:gd name="connsiteX51" fmla="*/ 2219329 w 2314579"/>
              <a:gd name="connsiteY51" fmla="*/ 685800 h 2743200"/>
              <a:gd name="connsiteX52" fmla="*/ 2228854 w 2314579"/>
              <a:gd name="connsiteY52" fmla="*/ 714375 h 2743200"/>
              <a:gd name="connsiteX53" fmla="*/ 2247904 w 2314579"/>
              <a:gd name="connsiteY53" fmla="*/ 809625 h 2743200"/>
              <a:gd name="connsiteX54" fmla="*/ 2238379 w 2314579"/>
              <a:gd name="connsiteY54" fmla="*/ 885825 h 2743200"/>
              <a:gd name="connsiteX55" fmla="*/ 2162179 w 2314579"/>
              <a:gd name="connsiteY55" fmla="*/ 904875 h 2743200"/>
              <a:gd name="connsiteX56" fmla="*/ 1866904 w 2314579"/>
              <a:gd name="connsiteY56" fmla="*/ 895350 h 2743200"/>
              <a:gd name="connsiteX57" fmla="*/ 1809754 w 2314579"/>
              <a:gd name="connsiteY57" fmla="*/ 885825 h 2743200"/>
              <a:gd name="connsiteX58" fmla="*/ 1733554 w 2314579"/>
              <a:gd name="connsiteY58" fmla="*/ 876300 h 2743200"/>
              <a:gd name="connsiteX59" fmla="*/ 1638304 w 2314579"/>
              <a:gd name="connsiteY59" fmla="*/ 847725 h 2743200"/>
              <a:gd name="connsiteX60" fmla="*/ 1609729 w 2314579"/>
              <a:gd name="connsiteY60" fmla="*/ 828675 h 2743200"/>
              <a:gd name="connsiteX61" fmla="*/ 1581154 w 2314579"/>
              <a:gd name="connsiteY61" fmla="*/ 819150 h 2743200"/>
              <a:gd name="connsiteX62" fmla="*/ 1552579 w 2314579"/>
              <a:gd name="connsiteY62" fmla="*/ 800100 h 2743200"/>
              <a:gd name="connsiteX63" fmla="*/ 1495429 w 2314579"/>
              <a:gd name="connsiteY63" fmla="*/ 781050 h 2743200"/>
              <a:gd name="connsiteX64" fmla="*/ 1438279 w 2314579"/>
              <a:gd name="connsiteY64" fmla="*/ 762000 h 2743200"/>
              <a:gd name="connsiteX65" fmla="*/ 1409704 w 2314579"/>
              <a:gd name="connsiteY65" fmla="*/ 742950 h 2743200"/>
              <a:gd name="connsiteX66" fmla="*/ 1371604 w 2314579"/>
              <a:gd name="connsiteY66" fmla="*/ 733425 h 2743200"/>
              <a:gd name="connsiteX67" fmla="*/ 1333504 w 2314579"/>
              <a:gd name="connsiteY67" fmla="*/ 714375 h 2743200"/>
              <a:gd name="connsiteX68" fmla="*/ 1257304 w 2314579"/>
              <a:gd name="connsiteY68" fmla="*/ 695325 h 2743200"/>
              <a:gd name="connsiteX69" fmla="*/ 1219204 w 2314579"/>
              <a:gd name="connsiteY69" fmla="*/ 685800 h 2743200"/>
              <a:gd name="connsiteX70" fmla="*/ 1181104 w 2314579"/>
              <a:gd name="connsiteY70" fmla="*/ 676275 h 2743200"/>
              <a:gd name="connsiteX71" fmla="*/ 1000129 w 2314579"/>
              <a:gd name="connsiteY71" fmla="*/ 657225 h 2743200"/>
              <a:gd name="connsiteX72" fmla="*/ 962029 w 2314579"/>
              <a:gd name="connsiteY72" fmla="*/ 647700 h 2743200"/>
              <a:gd name="connsiteX73" fmla="*/ 400054 w 2314579"/>
              <a:gd name="connsiteY73" fmla="*/ 647700 h 2743200"/>
              <a:gd name="connsiteX74" fmla="*/ 333379 w 2314579"/>
              <a:gd name="connsiteY74" fmla="*/ 666750 h 2743200"/>
              <a:gd name="connsiteX75" fmla="*/ 304804 w 2314579"/>
              <a:gd name="connsiteY75" fmla="*/ 676275 h 2743200"/>
              <a:gd name="connsiteX76" fmla="*/ 266704 w 2314579"/>
              <a:gd name="connsiteY76" fmla="*/ 685800 h 2743200"/>
              <a:gd name="connsiteX77" fmla="*/ 209554 w 2314579"/>
              <a:gd name="connsiteY77" fmla="*/ 704850 h 2743200"/>
              <a:gd name="connsiteX78" fmla="*/ 171454 w 2314579"/>
              <a:gd name="connsiteY78" fmla="*/ 762000 h 2743200"/>
              <a:gd name="connsiteX79" fmla="*/ 114304 w 2314579"/>
              <a:gd name="connsiteY79" fmla="*/ 809625 h 2743200"/>
              <a:gd name="connsiteX80" fmla="*/ 95254 w 2314579"/>
              <a:gd name="connsiteY80" fmla="*/ 838200 h 2743200"/>
              <a:gd name="connsiteX81" fmla="*/ 38104 w 2314579"/>
              <a:gd name="connsiteY81" fmla="*/ 885825 h 2743200"/>
              <a:gd name="connsiteX82" fmla="*/ 28579 w 2314579"/>
              <a:gd name="connsiteY82" fmla="*/ 962025 h 2743200"/>
              <a:gd name="connsiteX83" fmla="*/ 190504 w 2314579"/>
              <a:gd name="connsiteY83" fmla="*/ 971550 h 2743200"/>
              <a:gd name="connsiteX84" fmla="*/ 733429 w 2314579"/>
              <a:gd name="connsiteY84" fmla="*/ 981075 h 2743200"/>
              <a:gd name="connsiteX85" fmla="*/ 809629 w 2314579"/>
              <a:gd name="connsiteY85" fmla="*/ 1000125 h 2743200"/>
              <a:gd name="connsiteX86" fmla="*/ 866779 w 2314579"/>
              <a:gd name="connsiteY86" fmla="*/ 1019175 h 2743200"/>
              <a:gd name="connsiteX87" fmla="*/ 904879 w 2314579"/>
              <a:gd name="connsiteY87" fmla="*/ 1028700 h 2743200"/>
              <a:gd name="connsiteX88" fmla="*/ 952504 w 2314579"/>
              <a:gd name="connsiteY88" fmla="*/ 1047750 h 2743200"/>
              <a:gd name="connsiteX89" fmla="*/ 1000129 w 2314579"/>
              <a:gd name="connsiteY89" fmla="*/ 1057275 h 2743200"/>
              <a:gd name="connsiteX90" fmla="*/ 1076329 w 2314579"/>
              <a:gd name="connsiteY90" fmla="*/ 1076325 h 2743200"/>
              <a:gd name="connsiteX91" fmla="*/ 1114429 w 2314579"/>
              <a:gd name="connsiteY91" fmla="*/ 1085850 h 2743200"/>
              <a:gd name="connsiteX92" fmla="*/ 1190629 w 2314579"/>
              <a:gd name="connsiteY92" fmla="*/ 1114425 h 2743200"/>
              <a:gd name="connsiteX93" fmla="*/ 1238254 w 2314579"/>
              <a:gd name="connsiteY93" fmla="*/ 1171575 h 2743200"/>
              <a:gd name="connsiteX94" fmla="*/ 1266829 w 2314579"/>
              <a:gd name="connsiteY94" fmla="*/ 1200150 h 2743200"/>
              <a:gd name="connsiteX95" fmla="*/ 1276354 w 2314579"/>
              <a:gd name="connsiteY95" fmla="*/ 1228725 h 2743200"/>
              <a:gd name="connsiteX96" fmla="*/ 1304929 w 2314579"/>
              <a:gd name="connsiteY96" fmla="*/ 1247775 h 2743200"/>
              <a:gd name="connsiteX97" fmla="*/ 1333504 w 2314579"/>
              <a:gd name="connsiteY97" fmla="*/ 1276350 h 2743200"/>
              <a:gd name="connsiteX98" fmla="*/ 1362079 w 2314579"/>
              <a:gd name="connsiteY98" fmla="*/ 1333500 h 2743200"/>
              <a:gd name="connsiteX99" fmla="*/ 1400179 w 2314579"/>
              <a:gd name="connsiteY99" fmla="*/ 1390650 h 2743200"/>
              <a:gd name="connsiteX100" fmla="*/ 1419229 w 2314579"/>
              <a:gd name="connsiteY100" fmla="*/ 1419225 h 2743200"/>
              <a:gd name="connsiteX101" fmla="*/ 1438279 w 2314579"/>
              <a:gd name="connsiteY101" fmla="*/ 1476375 h 2743200"/>
              <a:gd name="connsiteX102" fmla="*/ 1457329 w 2314579"/>
              <a:gd name="connsiteY102" fmla="*/ 1514475 h 2743200"/>
              <a:gd name="connsiteX103" fmla="*/ 1485904 w 2314579"/>
              <a:gd name="connsiteY103" fmla="*/ 1581150 h 2743200"/>
              <a:gd name="connsiteX104" fmla="*/ 1495429 w 2314579"/>
              <a:gd name="connsiteY104" fmla="*/ 1619250 h 2743200"/>
              <a:gd name="connsiteX105" fmla="*/ 1514479 w 2314579"/>
              <a:gd name="connsiteY105" fmla="*/ 1657350 h 2743200"/>
              <a:gd name="connsiteX106" fmla="*/ 1524004 w 2314579"/>
              <a:gd name="connsiteY106" fmla="*/ 1752600 h 2743200"/>
              <a:gd name="connsiteX107" fmla="*/ 1514479 w 2314579"/>
              <a:gd name="connsiteY107" fmla="*/ 1952625 h 2743200"/>
              <a:gd name="connsiteX108" fmla="*/ 1504954 w 2314579"/>
              <a:gd name="connsiteY108" fmla="*/ 1981200 h 2743200"/>
              <a:gd name="connsiteX109" fmla="*/ 1485904 w 2314579"/>
              <a:gd name="connsiteY109" fmla="*/ 2009775 h 2743200"/>
              <a:gd name="connsiteX110" fmla="*/ 1419229 w 2314579"/>
              <a:gd name="connsiteY110" fmla="*/ 1962150 h 2743200"/>
              <a:gd name="connsiteX111" fmla="*/ 1390654 w 2314579"/>
              <a:gd name="connsiteY111" fmla="*/ 1895475 h 2743200"/>
              <a:gd name="connsiteX112" fmla="*/ 1362079 w 2314579"/>
              <a:gd name="connsiteY112" fmla="*/ 1857375 h 2743200"/>
              <a:gd name="connsiteX113" fmla="*/ 1343029 w 2314579"/>
              <a:gd name="connsiteY113" fmla="*/ 1828800 h 2743200"/>
              <a:gd name="connsiteX114" fmla="*/ 1314454 w 2314579"/>
              <a:gd name="connsiteY114" fmla="*/ 1771650 h 2743200"/>
              <a:gd name="connsiteX115" fmla="*/ 1304929 w 2314579"/>
              <a:gd name="connsiteY115" fmla="*/ 1704975 h 2743200"/>
              <a:gd name="connsiteX116" fmla="*/ 1295404 w 2314579"/>
              <a:gd name="connsiteY116" fmla="*/ 1676400 h 2743200"/>
              <a:gd name="connsiteX117" fmla="*/ 1276354 w 2314579"/>
              <a:gd name="connsiteY117" fmla="*/ 1609725 h 2743200"/>
              <a:gd name="connsiteX118" fmla="*/ 1285879 w 2314579"/>
              <a:gd name="connsiteY118" fmla="*/ 1524000 h 2743200"/>
              <a:gd name="connsiteX119" fmla="*/ 1304929 w 2314579"/>
              <a:gd name="connsiteY119" fmla="*/ 1495425 h 2743200"/>
              <a:gd name="connsiteX120" fmla="*/ 1419229 w 2314579"/>
              <a:gd name="connsiteY120" fmla="*/ 1457325 h 2743200"/>
              <a:gd name="connsiteX121" fmla="*/ 1714504 w 2314579"/>
              <a:gd name="connsiteY121" fmla="*/ 1466850 h 2743200"/>
              <a:gd name="connsiteX122" fmla="*/ 1771654 w 2314579"/>
              <a:gd name="connsiteY122" fmla="*/ 1485900 h 2743200"/>
              <a:gd name="connsiteX123" fmla="*/ 1828804 w 2314579"/>
              <a:gd name="connsiteY123" fmla="*/ 1495425 h 2743200"/>
              <a:gd name="connsiteX124" fmla="*/ 1857379 w 2314579"/>
              <a:gd name="connsiteY124" fmla="*/ 1504950 h 2743200"/>
              <a:gd name="connsiteX125" fmla="*/ 1905004 w 2314579"/>
              <a:gd name="connsiteY125" fmla="*/ 1514475 h 2743200"/>
              <a:gd name="connsiteX126" fmla="*/ 1990729 w 2314579"/>
              <a:gd name="connsiteY126" fmla="*/ 1562100 h 2743200"/>
              <a:gd name="connsiteX127" fmla="*/ 2019304 w 2314579"/>
              <a:gd name="connsiteY127" fmla="*/ 1590675 h 2743200"/>
              <a:gd name="connsiteX128" fmla="*/ 2028829 w 2314579"/>
              <a:gd name="connsiteY128" fmla="*/ 1619250 h 2743200"/>
              <a:gd name="connsiteX129" fmla="*/ 2047879 w 2314579"/>
              <a:gd name="connsiteY129" fmla="*/ 1647825 h 2743200"/>
              <a:gd name="connsiteX130" fmla="*/ 2066929 w 2314579"/>
              <a:gd name="connsiteY130" fmla="*/ 1695450 h 2743200"/>
              <a:gd name="connsiteX131" fmla="*/ 2162179 w 2314579"/>
              <a:gd name="connsiteY131" fmla="*/ 1809750 h 2743200"/>
              <a:gd name="connsiteX132" fmla="*/ 2209804 w 2314579"/>
              <a:gd name="connsiteY132" fmla="*/ 1857375 h 2743200"/>
              <a:gd name="connsiteX133" fmla="*/ 2247904 w 2314579"/>
              <a:gd name="connsiteY133" fmla="*/ 1895475 h 2743200"/>
              <a:gd name="connsiteX134" fmla="*/ 2266954 w 2314579"/>
              <a:gd name="connsiteY134" fmla="*/ 1943100 h 2743200"/>
              <a:gd name="connsiteX135" fmla="*/ 2286004 w 2314579"/>
              <a:gd name="connsiteY135" fmla="*/ 1971675 h 2743200"/>
              <a:gd name="connsiteX136" fmla="*/ 2314579 w 2314579"/>
              <a:gd name="connsiteY136" fmla="*/ 2028825 h 2743200"/>
              <a:gd name="connsiteX137" fmla="*/ 2305054 w 2314579"/>
              <a:gd name="connsiteY137" fmla="*/ 2266950 h 2743200"/>
              <a:gd name="connsiteX138" fmla="*/ 2295529 w 2314579"/>
              <a:gd name="connsiteY138" fmla="*/ 2295525 h 2743200"/>
              <a:gd name="connsiteX139" fmla="*/ 2276479 w 2314579"/>
              <a:gd name="connsiteY139" fmla="*/ 2400300 h 2743200"/>
              <a:gd name="connsiteX140" fmla="*/ 2257429 w 2314579"/>
              <a:gd name="connsiteY140" fmla="*/ 2438400 h 2743200"/>
              <a:gd name="connsiteX141" fmla="*/ 2209804 w 2314579"/>
              <a:gd name="connsiteY141" fmla="*/ 2495550 h 2743200"/>
              <a:gd name="connsiteX142" fmla="*/ 2171704 w 2314579"/>
              <a:gd name="connsiteY142" fmla="*/ 2514600 h 2743200"/>
              <a:gd name="connsiteX143" fmla="*/ 2038354 w 2314579"/>
              <a:gd name="connsiteY143" fmla="*/ 2524125 h 2743200"/>
              <a:gd name="connsiteX144" fmla="*/ 1933579 w 2314579"/>
              <a:gd name="connsiteY144" fmla="*/ 2552700 h 2743200"/>
              <a:gd name="connsiteX145" fmla="*/ 1905004 w 2314579"/>
              <a:gd name="connsiteY145" fmla="*/ 2581275 h 2743200"/>
              <a:gd name="connsiteX146" fmla="*/ 1847854 w 2314579"/>
              <a:gd name="connsiteY146" fmla="*/ 2676525 h 2743200"/>
              <a:gd name="connsiteX147" fmla="*/ 1819279 w 2314579"/>
              <a:gd name="connsiteY147" fmla="*/ 2695575 h 2743200"/>
              <a:gd name="connsiteX148" fmla="*/ 1762129 w 2314579"/>
              <a:gd name="connsiteY148" fmla="*/ 2714625 h 2743200"/>
              <a:gd name="connsiteX149" fmla="*/ 1619254 w 2314579"/>
              <a:gd name="connsiteY149" fmla="*/ 2743200 h 2743200"/>
              <a:gd name="connsiteX150" fmla="*/ 1466854 w 2314579"/>
              <a:gd name="connsiteY150" fmla="*/ 2724150 h 2743200"/>
              <a:gd name="connsiteX151" fmla="*/ 1438279 w 2314579"/>
              <a:gd name="connsiteY151" fmla="*/ 2705100 h 2743200"/>
              <a:gd name="connsiteX152" fmla="*/ 1419229 w 2314579"/>
              <a:gd name="connsiteY152" fmla="*/ 2676525 h 2743200"/>
              <a:gd name="connsiteX153" fmla="*/ 1304929 w 2314579"/>
              <a:gd name="connsiteY153" fmla="*/ 2695575 h 2743200"/>
              <a:gd name="connsiteX154" fmla="*/ 1266829 w 2314579"/>
              <a:gd name="connsiteY154" fmla="*/ 2705100 h 2743200"/>
              <a:gd name="connsiteX155" fmla="*/ 1114429 w 2314579"/>
              <a:gd name="connsiteY155" fmla="*/ 2724150 h 2743200"/>
              <a:gd name="connsiteX156" fmla="*/ 1057279 w 2314579"/>
              <a:gd name="connsiteY156" fmla="*/ 2733675 h 2743200"/>
              <a:gd name="connsiteX157" fmla="*/ 676279 w 2314579"/>
              <a:gd name="connsiteY157" fmla="*/ 2714625 h 2743200"/>
              <a:gd name="connsiteX158" fmla="*/ 647704 w 2314579"/>
              <a:gd name="connsiteY158" fmla="*/ 2705100 h 2743200"/>
              <a:gd name="connsiteX159" fmla="*/ 619129 w 2314579"/>
              <a:gd name="connsiteY159" fmla="*/ 2676525 h 2743200"/>
              <a:gd name="connsiteX160" fmla="*/ 590554 w 2314579"/>
              <a:gd name="connsiteY160" fmla="*/ 2619375 h 2743200"/>
              <a:gd name="connsiteX161" fmla="*/ 561979 w 2314579"/>
              <a:gd name="connsiteY161" fmla="*/ 2590800 h 2743200"/>
              <a:gd name="connsiteX162" fmla="*/ 523879 w 2314579"/>
              <a:gd name="connsiteY162" fmla="*/ 2562225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</a:cxnLst>
            <a:rect l="l" t="t" r="r" b="b"/>
            <a:pathLst>
              <a:path w="2314579" h="2743200">
                <a:moveTo>
                  <a:pt x="1857379" y="0"/>
                </a:moveTo>
                <a:cubicBezTo>
                  <a:pt x="1841504" y="6350"/>
                  <a:pt x="1824764" y="10863"/>
                  <a:pt x="1809754" y="19050"/>
                </a:cubicBezTo>
                <a:cubicBezTo>
                  <a:pt x="1789654" y="30013"/>
                  <a:pt x="1774324" y="49910"/>
                  <a:pt x="1752604" y="57150"/>
                </a:cubicBezTo>
                <a:cubicBezTo>
                  <a:pt x="1713169" y="70295"/>
                  <a:pt x="1732383" y="61106"/>
                  <a:pt x="1695454" y="85725"/>
                </a:cubicBezTo>
                <a:cubicBezTo>
                  <a:pt x="1633109" y="64943"/>
                  <a:pt x="1694299" y="93807"/>
                  <a:pt x="1657354" y="47625"/>
                </a:cubicBezTo>
                <a:cubicBezTo>
                  <a:pt x="1650203" y="38686"/>
                  <a:pt x="1638304" y="34925"/>
                  <a:pt x="1628779" y="28575"/>
                </a:cubicBezTo>
                <a:cubicBezTo>
                  <a:pt x="1619254" y="38100"/>
                  <a:pt x="1608828" y="46802"/>
                  <a:pt x="1600204" y="57150"/>
                </a:cubicBezTo>
                <a:cubicBezTo>
                  <a:pt x="1592875" y="65944"/>
                  <a:pt x="1590093" y="78574"/>
                  <a:pt x="1581154" y="85725"/>
                </a:cubicBezTo>
                <a:cubicBezTo>
                  <a:pt x="1573314" y="91997"/>
                  <a:pt x="1562104" y="92075"/>
                  <a:pt x="1552579" y="95250"/>
                </a:cubicBezTo>
                <a:cubicBezTo>
                  <a:pt x="1543054" y="88900"/>
                  <a:pt x="1532798" y="83529"/>
                  <a:pt x="1524004" y="76200"/>
                </a:cubicBezTo>
                <a:cubicBezTo>
                  <a:pt x="1513656" y="67576"/>
                  <a:pt x="1506637" y="55097"/>
                  <a:pt x="1495429" y="47625"/>
                </a:cubicBezTo>
                <a:cubicBezTo>
                  <a:pt x="1487075" y="42056"/>
                  <a:pt x="1476379" y="41275"/>
                  <a:pt x="1466854" y="38100"/>
                </a:cubicBezTo>
                <a:cubicBezTo>
                  <a:pt x="1393635" y="86913"/>
                  <a:pt x="1432288" y="79964"/>
                  <a:pt x="1352554" y="66675"/>
                </a:cubicBezTo>
                <a:cubicBezTo>
                  <a:pt x="1336816" y="68424"/>
                  <a:pt x="1266179" y="70211"/>
                  <a:pt x="1238254" y="85725"/>
                </a:cubicBezTo>
                <a:cubicBezTo>
                  <a:pt x="1218240" y="96844"/>
                  <a:pt x="1203960" y="122481"/>
                  <a:pt x="1181104" y="123825"/>
                </a:cubicBezTo>
                <a:lnTo>
                  <a:pt x="1019179" y="133350"/>
                </a:lnTo>
                <a:cubicBezTo>
                  <a:pt x="1013532" y="134157"/>
                  <a:pt x="942065" y="140309"/>
                  <a:pt x="923929" y="152400"/>
                </a:cubicBezTo>
                <a:cubicBezTo>
                  <a:pt x="852580" y="199966"/>
                  <a:pt x="934723" y="167852"/>
                  <a:pt x="866779" y="190500"/>
                </a:cubicBezTo>
                <a:cubicBezTo>
                  <a:pt x="812184" y="272392"/>
                  <a:pt x="884879" y="176020"/>
                  <a:pt x="819154" y="228600"/>
                </a:cubicBezTo>
                <a:cubicBezTo>
                  <a:pt x="810215" y="235751"/>
                  <a:pt x="808199" y="249080"/>
                  <a:pt x="800104" y="257175"/>
                </a:cubicBezTo>
                <a:cubicBezTo>
                  <a:pt x="792009" y="265270"/>
                  <a:pt x="781054" y="269875"/>
                  <a:pt x="771529" y="276225"/>
                </a:cubicBezTo>
                <a:lnTo>
                  <a:pt x="752479" y="333375"/>
                </a:lnTo>
                <a:lnTo>
                  <a:pt x="742954" y="361950"/>
                </a:lnTo>
                <a:cubicBezTo>
                  <a:pt x="746129" y="422275"/>
                  <a:pt x="747010" y="482765"/>
                  <a:pt x="752479" y="542925"/>
                </a:cubicBezTo>
                <a:cubicBezTo>
                  <a:pt x="753388" y="552924"/>
                  <a:pt x="755732" y="563660"/>
                  <a:pt x="762004" y="571500"/>
                </a:cubicBezTo>
                <a:cubicBezTo>
                  <a:pt x="769155" y="580439"/>
                  <a:pt x="781054" y="584200"/>
                  <a:pt x="790579" y="590550"/>
                </a:cubicBezTo>
                <a:cubicBezTo>
                  <a:pt x="806454" y="587375"/>
                  <a:pt x="823045" y="586709"/>
                  <a:pt x="838204" y="581025"/>
                </a:cubicBezTo>
                <a:cubicBezTo>
                  <a:pt x="848923" y="577005"/>
                  <a:pt x="856540" y="567095"/>
                  <a:pt x="866779" y="561975"/>
                </a:cubicBezTo>
                <a:cubicBezTo>
                  <a:pt x="875759" y="557485"/>
                  <a:pt x="885700" y="555208"/>
                  <a:pt x="895354" y="552450"/>
                </a:cubicBezTo>
                <a:cubicBezTo>
                  <a:pt x="907941" y="548854"/>
                  <a:pt x="920915" y="546687"/>
                  <a:pt x="933454" y="542925"/>
                </a:cubicBezTo>
                <a:cubicBezTo>
                  <a:pt x="969800" y="532021"/>
                  <a:pt x="996879" y="523920"/>
                  <a:pt x="1028704" y="504825"/>
                </a:cubicBezTo>
                <a:cubicBezTo>
                  <a:pt x="1048337" y="493045"/>
                  <a:pt x="1069665" y="482914"/>
                  <a:pt x="1085854" y="466725"/>
                </a:cubicBezTo>
                <a:cubicBezTo>
                  <a:pt x="1095379" y="457200"/>
                  <a:pt x="1103221" y="445622"/>
                  <a:pt x="1114429" y="438150"/>
                </a:cubicBezTo>
                <a:cubicBezTo>
                  <a:pt x="1122783" y="432581"/>
                  <a:pt x="1134227" y="433501"/>
                  <a:pt x="1143004" y="428625"/>
                </a:cubicBezTo>
                <a:cubicBezTo>
                  <a:pt x="1163018" y="417506"/>
                  <a:pt x="1181104" y="403225"/>
                  <a:pt x="1200154" y="390525"/>
                </a:cubicBezTo>
                <a:lnTo>
                  <a:pt x="1257304" y="352425"/>
                </a:lnTo>
                <a:cubicBezTo>
                  <a:pt x="1266829" y="346075"/>
                  <a:pt x="1275019" y="336995"/>
                  <a:pt x="1285879" y="333375"/>
                </a:cubicBezTo>
                <a:cubicBezTo>
                  <a:pt x="1390092" y="298637"/>
                  <a:pt x="1232242" y="354039"/>
                  <a:pt x="1343029" y="304800"/>
                </a:cubicBezTo>
                <a:cubicBezTo>
                  <a:pt x="1361379" y="296645"/>
                  <a:pt x="1381129" y="292100"/>
                  <a:pt x="1400179" y="285750"/>
                </a:cubicBezTo>
                <a:cubicBezTo>
                  <a:pt x="1468692" y="262912"/>
                  <a:pt x="1383133" y="290620"/>
                  <a:pt x="1466854" y="266700"/>
                </a:cubicBezTo>
                <a:cubicBezTo>
                  <a:pt x="1476508" y="263942"/>
                  <a:pt x="1485904" y="260350"/>
                  <a:pt x="1495429" y="257175"/>
                </a:cubicBezTo>
                <a:cubicBezTo>
                  <a:pt x="1531669" y="258625"/>
                  <a:pt x="1708969" y="255791"/>
                  <a:pt x="1790704" y="276225"/>
                </a:cubicBezTo>
                <a:cubicBezTo>
                  <a:pt x="1810185" y="281095"/>
                  <a:pt x="1831146" y="284136"/>
                  <a:pt x="1847854" y="295275"/>
                </a:cubicBezTo>
                <a:cubicBezTo>
                  <a:pt x="1857379" y="301625"/>
                  <a:pt x="1866190" y="309205"/>
                  <a:pt x="1876429" y="314325"/>
                </a:cubicBezTo>
                <a:cubicBezTo>
                  <a:pt x="1955259" y="353740"/>
                  <a:pt x="1844002" y="283439"/>
                  <a:pt x="1943104" y="342900"/>
                </a:cubicBezTo>
                <a:cubicBezTo>
                  <a:pt x="1962737" y="354680"/>
                  <a:pt x="2000254" y="381000"/>
                  <a:pt x="2000254" y="381000"/>
                </a:cubicBezTo>
                <a:cubicBezTo>
                  <a:pt x="2006604" y="390525"/>
                  <a:pt x="2011209" y="401480"/>
                  <a:pt x="2019304" y="409575"/>
                </a:cubicBezTo>
                <a:cubicBezTo>
                  <a:pt x="2094229" y="484500"/>
                  <a:pt x="1998433" y="363575"/>
                  <a:pt x="2076454" y="457200"/>
                </a:cubicBezTo>
                <a:cubicBezTo>
                  <a:pt x="2142759" y="536766"/>
                  <a:pt x="2040597" y="430868"/>
                  <a:pt x="2124079" y="514350"/>
                </a:cubicBezTo>
                <a:cubicBezTo>
                  <a:pt x="2140844" y="564645"/>
                  <a:pt x="2128035" y="534571"/>
                  <a:pt x="2171704" y="600075"/>
                </a:cubicBezTo>
                <a:cubicBezTo>
                  <a:pt x="2178054" y="609600"/>
                  <a:pt x="2187134" y="617790"/>
                  <a:pt x="2190754" y="628650"/>
                </a:cubicBezTo>
                <a:cubicBezTo>
                  <a:pt x="2214695" y="700474"/>
                  <a:pt x="2182400" y="611942"/>
                  <a:pt x="2219329" y="685800"/>
                </a:cubicBezTo>
                <a:cubicBezTo>
                  <a:pt x="2223819" y="694780"/>
                  <a:pt x="2226596" y="704592"/>
                  <a:pt x="2228854" y="714375"/>
                </a:cubicBezTo>
                <a:cubicBezTo>
                  <a:pt x="2236135" y="745925"/>
                  <a:pt x="2247904" y="809625"/>
                  <a:pt x="2247904" y="809625"/>
                </a:cubicBezTo>
                <a:cubicBezTo>
                  <a:pt x="2244729" y="835025"/>
                  <a:pt x="2255503" y="866798"/>
                  <a:pt x="2238379" y="885825"/>
                </a:cubicBezTo>
                <a:cubicBezTo>
                  <a:pt x="2220864" y="905286"/>
                  <a:pt x="2162179" y="904875"/>
                  <a:pt x="2162179" y="904875"/>
                </a:cubicBezTo>
                <a:cubicBezTo>
                  <a:pt x="2063754" y="901700"/>
                  <a:pt x="1965237" y="900665"/>
                  <a:pt x="1866904" y="895350"/>
                </a:cubicBezTo>
                <a:cubicBezTo>
                  <a:pt x="1847619" y="894308"/>
                  <a:pt x="1828873" y="888556"/>
                  <a:pt x="1809754" y="885825"/>
                </a:cubicBezTo>
                <a:cubicBezTo>
                  <a:pt x="1784414" y="882205"/>
                  <a:pt x="1758803" y="880508"/>
                  <a:pt x="1733554" y="876300"/>
                </a:cubicBezTo>
                <a:cubicBezTo>
                  <a:pt x="1711389" y="872606"/>
                  <a:pt x="1653548" y="854500"/>
                  <a:pt x="1638304" y="847725"/>
                </a:cubicBezTo>
                <a:cubicBezTo>
                  <a:pt x="1627843" y="843076"/>
                  <a:pt x="1619968" y="833795"/>
                  <a:pt x="1609729" y="828675"/>
                </a:cubicBezTo>
                <a:cubicBezTo>
                  <a:pt x="1600749" y="824185"/>
                  <a:pt x="1590134" y="823640"/>
                  <a:pt x="1581154" y="819150"/>
                </a:cubicBezTo>
                <a:cubicBezTo>
                  <a:pt x="1570915" y="814030"/>
                  <a:pt x="1563040" y="804749"/>
                  <a:pt x="1552579" y="800100"/>
                </a:cubicBezTo>
                <a:cubicBezTo>
                  <a:pt x="1534229" y="791945"/>
                  <a:pt x="1514479" y="787400"/>
                  <a:pt x="1495429" y="781050"/>
                </a:cubicBezTo>
                <a:cubicBezTo>
                  <a:pt x="1476379" y="774700"/>
                  <a:pt x="1454987" y="773139"/>
                  <a:pt x="1438279" y="762000"/>
                </a:cubicBezTo>
                <a:cubicBezTo>
                  <a:pt x="1428754" y="755650"/>
                  <a:pt x="1420226" y="747459"/>
                  <a:pt x="1409704" y="742950"/>
                </a:cubicBezTo>
                <a:cubicBezTo>
                  <a:pt x="1397672" y="737793"/>
                  <a:pt x="1383861" y="738022"/>
                  <a:pt x="1371604" y="733425"/>
                </a:cubicBezTo>
                <a:cubicBezTo>
                  <a:pt x="1358309" y="728439"/>
                  <a:pt x="1346974" y="718865"/>
                  <a:pt x="1333504" y="714375"/>
                </a:cubicBezTo>
                <a:cubicBezTo>
                  <a:pt x="1308666" y="706096"/>
                  <a:pt x="1282704" y="701675"/>
                  <a:pt x="1257304" y="695325"/>
                </a:cubicBezTo>
                <a:lnTo>
                  <a:pt x="1219204" y="685800"/>
                </a:lnTo>
                <a:cubicBezTo>
                  <a:pt x="1206504" y="682625"/>
                  <a:pt x="1194123" y="677645"/>
                  <a:pt x="1181104" y="676275"/>
                </a:cubicBezTo>
                <a:lnTo>
                  <a:pt x="1000129" y="657225"/>
                </a:lnTo>
                <a:cubicBezTo>
                  <a:pt x="987429" y="654050"/>
                  <a:pt x="974942" y="649852"/>
                  <a:pt x="962029" y="647700"/>
                </a:cubicBezTo>
                <a:cubicBezTo>
                  <a:pt x="778116" y="617048"/>
                  <a:pt x="576142" y="644247"/>
                  <a:pt x="400054" y="647700"/>
                </a:cubicBezTo>
                <a:cubicBezTo>
                  <a:pt x="331541" y="670538"/>
                  <a:pt x="417100" y="642830"/>
                  <a:pt x="333379" y="666750"/>
                </a:cubicBezTo>
                <a:cubicBezTo>
                  <a:pt x="323725" y="669508"/>
                  <a:pt x="314458" y="673517"/>
                  <a:pt x="304804" y="676275"/>
                </a:cubicBezTo>
                <a:cubicBezTo>
                  <a:pt x="292217" y="679871"/>
                  <a:pt x="279243" y="682038"/>
                  <a:pt x="266704" y="685800"/>
                </a:cubicBezTo>
                <a:cubicBezTo>
                  <a:pt x="247470" y="691570"/>
                  <a:pt x="209554" y="704850"/>
                  <a:pt x="209554" y="704850"/>
                </a:cubicBezTo>
                <a:cubicBezTo>
                  <a:pt x="118397" y="796007"/>
                  <a:pt x="226593" y="679292"/>
                  <a:pt x="171454" y="762000"/>
                </a:cubicBezTo>
                <a:cubicBezTo>
                  <a:pt x="156786" y="784002"/>
                  <a:pt x="135389" y="795568"/>
                  <a:pt x="114304" y="809625"/>
                </a:cubicBezTo>
                <a:cubicBezTo>
                  <a:pt x="107954" y="819150"/>
                  <a:pt x="102583" y="829406"/>
                  <a:pt x="95254" y="838200"/>
                </a:cubicBezTo>
                <a:cubicBezTo>
                  <a:pt x="72335" y="865702"/>
                  <a:pt x="66201" y="867094"/>
                  <a:pt x="38104" y="885825"/>
                </a:cubicBezTo>
                <a:cubicBezTo>
                  <a:pt x="23480" y="907761"/>
                  <a:pt x="-33959" y="952644"/>
                  <a:pt x="28579" y="962025"/>
                </a:cubicBezTo>
                <a:cubicBezTo>
                  <a:pt x="82049" y="970046"/>
                  <a:pt x="136455" y="970089"/>
                  <a:pt x="190504" y="971550"/>
                </a:cubicBezTo>
                <a:lnTo>
                  <a:pt x="733429" y="981075"/>
                </a:lnTo>
                <a:cubicBezTo>
                  <a:pt x="758829" y="987425"/>
                  <a:pt x="784791" y="991846"/>
                  <a:pt x="809629" y="1000125"/>
                </a:cubicBezTo>
                <a:cubicBezTo>
                  <a:pt x="828679" y="1006475"/>
                  <a:pt x="847298" y="1014305"/>
                  <a:pt x="866779" y="1019175"/>
                </a:cubicBezTo>
                <a:cubicBezTo>
                  <a:pt x="879479" y="1022350"/>
                  <a:pt x="892460" y="1024560"/>
                  <a:pt x="904879" y="1028700"/>
                </a:cubicBezTo>
                <a:cubicBezTo>
                  <a:pt x="921099" y="1034107"/>
                  <a:pt x="936127" y="1042837"/>
                  <a:pt x="952504" y="1047750"/>
                </a:cubicBezTo>
                <a:cubicBezTo>
                  <a:pt x="968011" y="1052402"/>
                  <a:pt x="984354" y="1053635"/>
                  <a:pt x="1000129" y="1057275"/>
                </a:cubicBezTo>
                <a:cubicBezTo>
                  <a:pt x="1025640" y="1063162"/>
                  <a:pt x="1050929" y="1069975"/>
                  <a:pt x="1076329" y="1076325"/>
                </a:cubicBezTo>
                <a:cubicBezTo>
                  <a:pt x="1089029" y="1079500"/>
                  <a:pt x="1102010" y="1081710"/>
                  <a:pt x="1114429" y="1085850"/>
                </a:cubicBezTo>
                <a:cubicBezTo>
                  <a:pt x="1159224" y="1100782"/>
                  <a:pt x="1133682" y="1091646"/>
                  <a:pt x="1190629" y="1114425"/>
                </a:cubicBezTo>
                <a:cubicBezTo>
                  <a:pt x="1206504" y="1133475"/>
                  <a:pt x="1221779" y="1153041"/>
                  <a:pt x="1238254" y="1171575"/>
                </a:cubicBezTo>
                <a:cubicBezTo>
                  <a:pt x="1247203" y="1181643"/>
                  <a:pt x="1259357" y="1188942"/>
                  <a:pt x="1266829" y="1200150"/>
                </a:cubicBezTo>
                <a:cubicBezTo>
                  <a:pt x="1272398" y="1208504"/>
                  <a:pt x="1270082" y="1220885"/>
                  <a:pt x="1276354" y="1228725"/>
                </a:cubicBezTo>
                <a:cubicBezTo>
                  <a:pt x="1283505" y="1237664"/>
                  <a:pt x="1296135" y="1240446"/>
                  <a:pt x="1304929" y="1247775"/>
                </a:cubicBezTo>
                <a:cubicBezTo>
                  <a:pt x="1315277" y="1256399"/>
                  <a:pt x="1324880" y="1266002"/>
                  <a:pt x="1333504" y="1276350"/>
                </a:cubicBezTo>
                <a:cubicBezTo>
                  <a:pt x="1375789" y="1327092"/>
                  <a:pt x="1333440" y="1281950"/>
                  <a:pt x="1362079" y="1333500"/>
                </a:cubicBezTo>
                <a:cubicBezTo>
                  <a:pt x="1373198" y="1353514"/>
                  <a:pt x="1387479" y="1371600"/>
                  <a:pt x="1400179" y="1390650"/>
                </a:cubicBezTo>
                <a:cubicBezTo>
                  <a:pt x="1406529" y="1400175"/>
                  <a:pt x="1415609" y="1408365"/>
                  <a:pt x="1419229" y="1419225"/>
                </a:cubicBezTo>
                <a:cubicBezTo>
                  <a:pt x="1425579" y="1438275"/>
                  <a:pt x="1429299" y="1458414"/>
                  <a:pt x="1438279" y="1476375"/>
                </a:cubicBezTo>
                <a:cubicBezTo>
                  <a:pt x="1444629" y="1489075"/>
                  <a:pt x="1452343" y="1501180"/>
                  <a:pt x="1457329" y="1514475"/>
                </a:cubicBezTo>
                <a:cubicBezTo>
                  <a:pt x="1483689" y="1584769"/>
                  <a:pt x="1447298" y="1523242"/>
                  <a:pt x="1485904" y="1581150"/>
                </a:cubicBezTo>
                <a:cubicBezTo>
                  <a:pt x="1489079" y="1593850"/>
                  <a:pt x="1490832" y="1606993"/>
                  <a:pt x="1495429" y="1619250"/>
                </a:cubicBezTo>
                <a:cubicBezTo>
                  <a:pt x="1500415" y="1632545"/>
                  <a:pt x="1511504" y="1643466"/>
                  <a:pt x="1514479" y="1657350"/>
                </a:cubicBezTo>
                <a:cubicBezTo>
                  <a:pt x="1521165" y="1688550"/>
                  <a:pt x="1520829" y="1720850"/>
                  <a:pt x="1524004" y="1752600"/>
                </a:cubicBezTo>
                <a:cubicBezTo>
                  <a:pt x="1520829" y="1819275"/>
                  <a:pt x="1520022" y="1886105"/>
                  <a:pt x="1514479" y="1952625"/>
                </a:cubicBezTo>
                <a:cubicBezTo>
                  <a:pt x="1513645" y="1962631"/>
                  <a:pt x="1509444" y="1972220"/>
                  <a:pt x="1504954" y="1981200"/>
                </a:cubicBezTo>
                <a:cubicBezTo>
                  <a:pt x="1499834" y="1991439"/>
                  <a:pt x="1492254" y="2000250"/>
                  <a:pt x="1485904" y="2009775"/>
                </a:cubicBezTo>
                <a:cubicBezTo>
                  <a:pt x="1453846" y="1993746"/>
                  <a:pt x="1440682" y="1992184"/>
                  <a:pt x="1419229" y="1962150"/>
                </a:cubicBezTo>
                <a:cubicBezTo>
                  <a:pt x="1365256" y="1886588"/>
                  <a:pt x="1426188" y="1957660"/>
                  <a:pt x="1390654" y="1895475"/>
                </a:cubicBezTo>
                <a:cubicBezTo>
                  <a:pt x="1382778" y="1881692"/>
                  <a:pt x="1371306" y="1870293"/>
                  <a:pt x="1362079" y="1857375"/>
                </a:cubicBezTo>
                <a:cubicBezTo>
                  <a:pt x="1355425" y="1848060"/>
                  <a:pt x="1348588" y="1838807"/>
                  <a:pt x="1343029" y="1828800"/>
                </a:cubicBezTo>
                <a:cubicBezTo>
                  <a:pt x="1332686" y="1810182"/>
                  <a:pt x="1323979" y="1790700"/>
                  <a:pt x="1314454" y="1771650"/>
                </a:cubicBezTo>
                <a:cubicBezTo>
                  <a:pt x="1311279" y="1749425"/>
                  <a:pt x="1309332" y="1726990"/>
                  <a:pt x="1304929" y="1704975"/>
                </a:cubicBezTo>
                <a:cubicBezTo>
                  <a:pt x="1302960" y="1695130"/>
                  <a:pt x="1298162" y="1686054"/>
                  <a:pt x="1295404" y="1676400"/>
                </a:cubicBezTo>
                <a:cubicBezTo>
                  <a:pt x="1271484" y="1592679"/>
                  <a:pt x="1299192" y="1678238"/>
                  <a:pt x="1276354" y="1609725"/>
                </a:cubicBezTo>
                <a:cubicBezTo>
                  <a:pt x="1279529" y="1581150"/>
                  <a:pt x="1278906" y="1551892"/>
                  <a:pt x="1285879" y="1524000"/>
                </a:cubicBezTo>
                <a:cubicBezTo>
                  <a:pt x="1288655" y="1512894"/>
                  <a:pt x="1296834" y="1503520"/>
                  <a:pt x="1304929" y="1495425"/>
                </a:cubicBezTo>
                <a:cubicBezTo>
                  <a:pt x="1334460" y="1465894"/>
                  <a:pt x="1381366" y="1463636"/>
                  <a:pt x="1419229" y="1457325"/>
                </a:cubicBezTo>
                <a:cubicBezTo>
                  <a:pt x="1517654" y="1460500"/>
                  <a:pt x="1616350" y="1458892"/>
                  <a:pt x="1714504" y="1466850"/>
                </a:cubicBezTo>
                <a:cubicBezTo>
                  <a:pt x="1734519" y="1468473"/>
                  <a:pt x="1751847" y="1482599"/>
                  <a:pt x="1771654" y="1485900"/>
                </a:cubicBezTo>
                <a:cubicBezTo>
                  <a:pt x="1790704" y="1489075"/>
                  <a:pt x="1809951" y="1491235"/>
                  <a:pt x="1828804" y="1495425"/>
                </a:cubicBezTo>
                <a:cubicBezTo>
                  <a:pt x="1838605" y="1497603"/>
                  <a:pt x="1847639" y="1502515"/>
                  <a:pt x="1857379" y="1504950"/>
                </a:cubicBezTo>
                <a:cubicBezTo>
                  <a:pt x="1873085" y="1508877"/>
                  <a:pt x="1889129" y="1511300"/>
                  <a:pt x="1905004" y="1514475"/>
                </a:cubicBezTo>
                <a:cubicBezTo>
                  <a:pt x="1970508" y="1558144"/>
                  <a:pt x="1940434" y="1545335"/>
                  <a:pt x="1990729" y="1562100"/>
                </a:cubicBezTo>
                <a:cubicBezTo>
                  <a:pt x="2000254" y="1571625"/>
                  <a:pt x="2011832" y="1579467"/>
                  <a:pt x="2019304" y="1590675"/>
                </a:cubicBezTo>
                <a:cubicBezTo>
                  <a:pt x="2024873" y="1599029"/>
                  <a:pt x="2024339" y="1610270"/>
                  <a:pt x="2028829" y="1619250"/>
                </a:cubicBezTo>
                <a:cubicBezTo>
                  <a:pt x="2033949" y="1629489"/>
                  <a:pt x="2042759" y="1637586"/>
                  <a:pt x="2047879" y="1647825"/>
                </a:cubicBezTo>
                <a:cubicBezTo>
                  <a:pt x="2055525" y="1663118"/>
                  <a:pt x="2059283" y="1680157"/>
                  <a:pt x="2066929" y="1695450"/>
                </a:cubicBezTo>
                <a:cubicBezTo>
                  <a:pt x="2096760" y="1755111"/>
                  <a:pt x="2107736" y="1755307"/>
                  <a:pt x="2162179" y="1809750"/>
                </a:cubicBezTo>
                <a:lnTo>
                  <a:pt x="2209804" y="1857375"/>
                </a:lnTo>
                <a:lnTo>
                  <a:pt x="2247904" y="1895475"/>
                </a:lnTo>
                <a:cubicBezTo>
                  <a:pt x="2254254" y="1911350"/>
                  <a:pt x="2259308" y="1927807"/>
                  <a:pt x="2266954" y="1943100"/>
                </a:cubicBezTo>
                <a:cubicBezTo>
                  <a:pt x="2272074" y="1953339"/>
                  <a:pt x="2280884" y="1961436"/>
                  <a:pt x="2286004" y="1971675"/>
                </a:cubicBezTo>
                <a:cubicBezTo>
                  <a:pt x="2325439" y="2050545"/>
                  <a:pt x="2259984" y="1946933"/>
                  <a:pt x="2314579" y="2028825"/>
                </a:cubicBezTo>
                <a:cubicBezTo>
                  <a:pt x="2311404" y="2108200"/>
                  <a:pt x="2310714" y="2187713"/>
                  <a:pt x="2305054" y="2266950"/>
                </a:cubicBezTo>
                <a:cubicBezTo>
                  <a:pt x="2304339" y="2276965"/>
                  <a:pt x="2297498" y="2285680"/>
                  <a:pt x="2295529" y="2295525"/>
                </a:cubicBezTo>
                <a:cubicBezTo>
                  <a:pt x="2289072" y="2327810"/>
                  <a:pt x="2288581" y="2368029"/>
                  <a:pt x="2276479" y="2400300"/>
                </a:cubicBezTo>
                <a:cubicBezTo>
                  <a:pt x="2271493" y="2413595"/>
                  <a:pt x="2264474" y="2426072"/>
                  <a:pt x="2257429" y="2438400"/>
                </a:cubicBezTo>
                <a:cubicBezTo>
                  <a:pt x="2245906" y="2458566"/>
                  <a:pt x="2228825" y="2481964"/>
                  <a:pt x="2209804" y="2495550"/>
                </a:cubicBezTo>
                <a:cubicBezTo>
                  <a:pt x="2198250" y="2503803"/>
                  <a:pt x="2185710" y="2512266"/>
                  <a:pt x="2171704" y="2514600"/>
                </a:cubicBezTo>
                <a:cubicBezTo>
                  <a:pt x="2127747" y="2521926"/>
                  <a:pt x="2082804" y="2520950"/>
                  <a:pt x="2038354" y="2524125"/>
                </a:cubicBezTo>
                <a:cubicBezTo>
                  <a:pt x="1952414" y="2545610"/>
                  <a:pt x="1986992" y="2534896"/>
                  <a:pt x="1933579" y="2552700"/>
                </a:cubicBezTo>
                <a:cubicBezTo>
                  <a:pt x="1924054" y="2562225"/>
                  <a:pt x="1912834" y="2570314"/>
                  <a:pt x="1905004" y="2581275"/>
                </a:cubicBezTo>
                <a:cubicBezTo>
                  <a:pt x="1884153" y="2610467"/>
                  <a:pt x="1880225" y="2654944"/>
                  <a:pt x="1847854" y="2676525"/>
                </a:cubicBezTo>
                <a:cubicBezTo>
                  <a:pt x="1838329" y="2682875"/>
                  <a:pt x="1829740" y="2690926"/>
                  <a:pt x="1819279" y="2695575"/>
                </a:cubicBezTo>
                <a:cubicBezTo>
                  <a:pt x="1800929" y="2703730"/>
                  <a:pt x="1781610" y="2709755"/>
                  <a:pt x="1762129" y="2714625"/>
                </a:cubicBezTo>
                <a:cubicBezTo>
                  <a:pt x="1664149" y="2739120"/>
                  <a:pt x="1711848" y="2729972"/>
                  <a:pt x="1619254" y="2743200"/>
                </a:cubicBezTo>
                <a:cubicBezTo>
                  <a:pt x="1595620" y="2741382"/>
                  <a:pt x="1507974" y="2744710"/>
                  <a:pt x="1466854" y="2724150"/>
                </a:cubicBezTo>
                <a:cubicBezTo>
                  <a:pt x="1456615" y="2719030"/>
                  <a:pt x="1447804" y="2711450"/>
                  <a:pt x="1438279" y="2705100"/>
                </a:cubicBezTo>
                <a:cubicBezTo>
                  <a:pt x="1431929" y="2695575"/>
                  <a:pt x="1430492" y="2678573"/>
                  <a:pt x="1419229" y="2676525"/>
                </a:cubicBezTo>
                <a:cubicBezTo>
                  <a:pt x="1367198" y="2667065"/>
                  <a:pt x="1345528" y="2683975"/>
                  <a:pt x="1304929" y="2695575"/>
                </a:cubicBezTo>
                <a:cubicBezTo>
                  <a:pt x="1292342" y="2699171"/>
                  <a:pt x="1279608" y="2702260"/>
                  <a:pt x="1266829" y="2705100"/>
                </a:cubicBezTo>
                <a:cubicBezTo>
                  <a:pt x="1187974" y="2722623"/>
                  <a:pt x="1228487" y="2710731"/>
                  <a:pt x="1114429" y="2724150"/>
                </a:cubicBezTo>
                <a:cubicBezTo>
                  <a:pt x="1095249" y="2726407"/>
                  <a:pt x="1076329" y="2730500"/>
                  <a:pt x="1057279" y="2733675"/>
                </a:cubicBezTo>
                <a:cubicBezTo>
                  <a:pt x="988492" y="2731591"/>
                  <a:pt x="789329" y="2737235"/>
                  <a:pt x="676279" y="2714625"/>
                </a:cubicBezTo>
                <a:cubicBezTo>
                  <a:pt x="666434" y="2712656"/>
                  <a:pt x="657229" y="2708275"/>
                  <a:pt x="647704" y="2705100"/>
                </a:cubicBezTo>
                <a:cubicBezTo>
                  <a:pt x="638179" y="2695575"/>
                  <a:pt x="626601" y="2687733"/>
                  <a:pt x="619129" y="2676525"/>
                </a:cubicBezTo>
                <a:cubicBezTo>
                  <a:pt x="561851" y="2590608"/>
                  <a:pt x="665492" y="2709301"/>
                  <a:pt x="590554" y="2619375"/>
                </a:cubicBezTo>
                <a:cubicBezTo>
                  <a:pt x="581930" y="2609027"/>
                  <a:pt x="573187" y="2598272"/>
                  <a:pt x="561979" y="2590800"/>
                </a:cubicBezTo>
                <a:cubicBezTo>
                  <a:pt x="517841" y="2561375"/>
                  <a:pt x="544136" y="2602739"/>
                  <a:pt x="523879" y="2562225"/>
                </a:cubicBezTo>
              </a:path>
            </a:pathLst>
          </a:custGeom>
          <a:ln w="1905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олилиния 21"/>
          <p:cNvSpPr/>
          <p:nvPr/>
        </p:nvSpPr>
        <p:spPr>
          <a:xfrm>
            <a:off x="1190625" y="3543300"/>
            <a:ext cx="5562600" cy="2276475"/>
          </a:xfrm>
          <a:custGeom>
            <a:avLst/>
            <a:gdLst>
              <a:gd name="connsiteX0" fmla="*/ 447675 w 5562600"/>
              <a:gd name="connsiteY0" fmla="*/ 152400 h 2276475"/>
              <a:gd name="connsiteX1" fmla="*/ 495300 w 5562600"/>
              <a:gd name="connsiteY1" fmla="*/ 142875 h 2276475"/>
              <a:gd name="connsiteX2" fmla="*/ 600075 w 5562600"/>
              <a:gd name="connsiteY2" fmla="*/ 104775 h 2276475"/>
              <a:gd name="connsiteX3" fmla="*/ 657225 w 5562600"/>
              <a:gd name="connsiteY3" fmla="*/ 85725 h 2276475"/>
              <a:gd name="connsiteX4" fmla="*/ 695325 w 5562600"/>
              <a:gd name="connsiteY4" fmla="*/ 66675 h 2276475"/>
              <a:gd name="connsiteX5" fmla="*/ 762000 w 5562600"/>
              <a:gd name="connsiteY5" fmla="*/ 47625 h 2276475"/>
              <a:gd name="connsiteX6" fmla="*/ 819150 w 5562600"/>
              <a:gd name="connsiteY6" fmla="*/ 19050 h 2276475"/>
              <a:gd name="connsiteX7" fmla="*/ 847725 w 5562600"/>
              <a:gd name="connsiteY7" fmla="*/ 0 h 2276475"/>
              <a:gd name="connsiteX8" fmla="*/ 895350 w 5562600"/>
              <a:gd name="connsiteY8" fmla="*/ 9525 h 2276475"/>
              <a:gd name="connsiteX9" fmla="*/ 942975 w 5562600"/>
              <a:gd name="connsiteY9" fmla="*/ 66675 h 2276475"/>
              <a:gd name="connsiteX10" fmla="*/ 971550 w 5562600"/>
              <a:gd name="connsiteY10" fmla="*/ 95250 h 2276475"/>
              <a:gd name="connsiteX11" fmla="*/ 1028700 w 5562600"/>
              <a:gd name="connsiteY11" fmla="*/ 133350 h 2276475"/>
              <a:gd name="connsiteX12" fmla="*/ 1038225 w 5562600"/>
              <a:gd name="connsiteY12" fmla="*/ 161925 h 2276475"/>
              <a:gd name="connsiteX13" fmla="*/ 1057275 w 5562600"/>
              <a:gd name="connsiteY13" fmla="*/ 190500 h 2276475"/>
              <a:gd name="connsiteX14" fmla="*/ 1085850 w 5562600"/>
              <a:gd name="connsiteY14" fmla="*/ 257175 h 2276475"/>
              <a:gd name="connsiteX15" fmla="*/ 1095375 w 5562600"/>
              <a:gd name="connsiteY15" fmla="*/ 323850 h 2276475"/>
              <a:gd name="connsiteX16" fmla="*/ 1104900 w 5562600"/>
              <a:gd name="connsiteY16" fmla="*/ 352425 h 2276475"/>
              <a:gd name="connsiteX17" fmla="*/ 1114425 w 5562600"/>
              <a:gd name="connsiteY17" fmla="*/ 457200 h 2276475"/>
              <a:gd name="connsiteX18" fmla="*/ 1104900 w 5562600"/>
              <a:gd name="connsiteY18" fmla="*/ 571500 h 2276475"/>
              <a:gd name="connsiteX19" fmla="*/ 1085850 w 5562600"/>
              <a:gd name="connsiteY19" fmla="*/ 609600 h 2276475"/>
              <a:gd name="connsiteX20" fmla="*/ 1066800 w 5562600"/>
              <a:gd name="connsiteY20" fmla="*/ 666750 h 2276475"/>
              <a:gd name="connsiteX21" fmla="*/ 1028700 w 5562600"/>
              <a:gd name="connsiteY21" fmla="*/ 723900 h 2276475"/>
              <a:gd name="connsiteX22" fmla="*/ 981075 w 5562600"/>
              <a:gd name="connsiteY22" fmla="*/ 809625 h 2276475"/>
              <a:gd name="connsiteX23" fmla="*/ 923925 w 5562600"/>
              <a:gd name="connsiteY23" fmla="*/ 866775 h 2276475"/>
              <a:gd name="connsiteX24" fmla="*/ 847725 w 5562600"/>
              <a:gd name="connsiteY24" fmla="*/ 952500 h 2276475"/>
              <a:gd name="connsiteX25" fmla="*/ 819150 w 5562600"/>
              <a:gd name="connsiteY25" fmla="*/ 962025 h 2276475"/>
              <a:gd name="connsiteX26" fmla="*/ 742950 w 5562600"/>
              <a:gd name="connsiteY26" fmla="*/ 1009650 h 2276475"/>
              <a:gd name="connsiteX27" fmla="*/ 676275 w 5562600"/>
              <a:gd name="connsiteY27" fmla="*/ 1057275 h 2276475"/>
              <a:gd name="connsiteX28" fmla="*/ 619125 w 5562600"/>
              <a:gd name="connsiteY28" fmla="*/ 1095375 h 2276475"/>
              <a:gd name="connsiteX29" fmla="*/ 590550 w 5562600"/>
              <a:gd name="connsiteY29" fmla="*/ 1104900 h 2276475"/>
              <a:gd name="connsiteX30" fmla="*/ 542925 w 5562600"/>
              <a:gd name="connsiteY30" fmla="*/ 1133475 h 2276475"/>
              <a:gd name="connsiteX31" fmla="*/ 514350 w 5562600"/>
              <a:gd name="connsiteY31" fmla="*/ 1152525 h 2276475"/>
              <a:gd name="connsiteX32" fmla="*/ 466725 w 5562600"/>
              <a:gd name="connsiteY32" fmla="*/ 1171575 h 2276475"/>
              <a:gd name="connsiteX33" fmla="*/ 438150 w 5562600"/>
              <a:gd name="connsiteY33" fmla="*/ 1190625 h 2276475"/>
              <a:gd name="connsiteX34" fmla="*/ 361950 w 5562600"/>
              <a:gd name="connsiteY34" fmla="*/ 1219200 h 2276475"/>
              <a:gd name="connsiteX35" fmla="*/ 295275 w 5562600"/>
              <a:gd name="connsiteY35" fmla="*/ 1247775 h 2276475"/>
              <a:gd name="connsiteX36" fmla="*/ 152400 w 5562600"/>
              <a:gd name="connsiteY36" fmla="*/ 1238250 h 2276475"/>
              <a:gd name="connsiteX37" fmla="*/ 104775 w 5562600"/>
              <a:gd name="connsiteY37" fmla="*/ 1190625 h 2276475"/>
              <a:gd name="connsiteX38" fmla="*/ 76200 w 5562600"/>
              <a:gd name="connsiteY38" fmla="*/ 1171575 h 2276475"/>
              <a:gd name="connsiteX39" fmla="*/ 47625 w 5562600"/>
              <a:gd name="connsiteY39" fmla="*/ 1143000 h 2276475"/>
              <a:gd name="connsiteX40" fmla="*/ 19050 w 5562600"/>
              <a:gd name="connsiteY40" fmla="*/ 1085850 h 2276475"/>
              <a:gd name="connsiteX41" fmla="*/ 0 w 5562600"/>
              <a:gd name="connsiteY41" fmla="*/ 1019175 h 2276475"/>
              <a:gd name="connsiteX42" fmla="*/ 9525 w 5562600"/>
              <a:gd name="connsiteY42" fmla="*/ 942975 h 2276475"/>
              <a:gd name="connsiteX43" fmla="*/ 47625 w 5562600"/>
              <a:gd name="connsiteY43" fmla="*/ 933450 h 2276475"/>
              <a:gd name="connsiteX44" fmla="*/ 171450 w 5562600"/>
              <a:gd name="connsiteY44" fmla="*/ 942975 h 2276475"/>
              <a:gd name="connsiteX45" fmla="*/ 200025 w 5562600"/>
              <a:gd name="connsiteY45" fmla="*/ 952500 h 2276475"/>
              <a:gd name="connsiteX46" fmla="*/ 238125 w 5562600"/>
              <a:gd name="connsiteY46" fmla="*/ 962025 h 2276475"/>
              <a:gd name="connsiteX47" fmla="*/ 276225 w 5562600"/>
              <a:gd name="connsiteY47" fmla="*/ 981075 h 2276475"/>
              <a:gd name="connsiteX48" fmla="*/ 304800 w 5562600"/>
              <a:gd name="connsiteY48" fmla="*/ 990600 h 2276475"/>
              <a:gd name="connsiteX49" fmla="*/ 352425 w 5562600"/>
              <a:gd name="connsiteY49" fmla="*/ 1019175 h 2276475"/>
              <a:gd name="connsiteX50" fmla="*/ 381000 w 5562600"/>
              <a:gd name="connsiteY50" fmla="*/ 1038225 h 2276475"/>
              <a:gd name="connsiteX51" fmla="*/ 447675 w 5562600"/>
              <a:gd name="connsiteY51" fmla="*/ 1057275 h 2276475"/>
              <a:gd name="connsiteX52" fmla="*/ 581025 w 5562600"/>
              <a:gd name="connsiteY52" fmla="*/ 1143000 h 2276475"/>
              <a:gd name="connsiteX53" fmla="*/ 638175 w 5562600"/>
              <a:gd name="connsiteY53" fmla="*/ 1209675 h 2276475"/>
              <a:gd name="connsiteX54" fmla="*/ 676275 w 5562600"/>
              <a:gd name="connsiteY54" fmla="*/ 1285875 h 2276475"/>
              <a:gd name="connsiteX55" fmla="*/ 695325 w 5562600"/>
              <a:gd name="connsiteY55" fmla="*/ 1314450 h 2276475"/>
              <a:gd name="connsiteX56" fmla="*/ 733425 w 5562600"/>
              <a:gd name="connsiteY56" fmla="*/ 1362075 h 2276475"/>
              <a:gd name="connsiteX57" fmla="*/ 762000 w 5562600"/>
              <a:gd name="connsiteY57" fmla="*/ 1457325 h 2276475"/>
              <a:gd name="connsiteX58" fmla="*/ 781050 w 5562600"/>
              <a:gd name="connsiteY58" fmla="*/ 1514475 h 2276475"/>
              <a:gd name="connsiteX59" fmla="*/ 771525 w 5562600"/>
              <a:gd name="connsiteY59" fmla="*/ 1724025 h 2276475"/>
              <a:gd name="connsiteX60" fmla="*/ 742950 w 5562600"/>
              <a:gd name="connsiteY60" fmla="*/ 1762125 h 2276475"/>
              <a:gd name="connsiteX61" fmla="*/ 704850 w 5562600"/>
              <a:gd name="connsiteY61" fmla="*/ 1819275 h 2276475"/>
              <a:gd name="connsiteX62" fmla="*/ 695325 w 5562600"/>
              <a:gd name="connsiteY62" fmla="*/ 1990725 h 2276475"/>
              <a:gd name="connsiteX63" fmla="*/ 676275 w 5562600"/>
              <a:gd name="connsiteY63" fmla="*/ 2019300 h 2276475"/>
              <a:gd name="connsiteX64" fmla="*/ 666750 w 5562600"/>
              <a:gd name="connsiteY64" fmla="*/ 2066925 h 2276475"/>
              <a:gd name="connsiteX65" fmla="*/ 590550 w 5562600"/>
              <a:gd name="connsiteY65" fmla="*/ 2181225 h 2276475"/>
              <a:gd name="connsiteX66" fmla="*/ 561975 w 5562600"/>
              <a:gd name="connsiteY66" fmla="*/ 2219325 h 2276475"/>
              <a:gd name="connsiteX67" fmla="*/ 542925 w 5562600"/>
              <a:gd name="connsiteY67" fmla="*/ 2247900 h 2276475"/>
              <a:gd name="connsiteX68" fmla="*/ 514350 w 5562600"/>
              <a:gd name="connsiteY68" fmla="*/ 2257425 h 2276475"/>
              <a:gd name="connsiteX69" fmla="*/ 476250 w 5562600"/>
              <a:gd name="connsiteY69" fmla="*/ 2276475 h 2276475"/>
              <a:gd name="connsiteX70" fmla="*/ 419100 w 5562600"/>
              <a:gd name="connsiteY70" fmla="*/ 2266950 h 2276475"/>
              <a:gd name="connsiteX71" fmla="*/ 323850 w 5562600"/>
              <a:gd name="connsiteY71" fmla="*/ 2190750 h 2276475"/>
              <a:gd name="connsiteX72" fmla="*/ 304800 w 5562600"/>
              <a:gd name="connsiteY72" fmla="*/ 2162175 h 2276475"/>
              <a:gd name="connsiteX73" fmla="*/ 285750 w 5562600"/>
              <a:gd name="connsiteY73" fmla="*/ 2124075 h 2276475"/>
              <a:gd name="connsiteX74" fmla="*/ 276225 w 5562600"/>
              <a:gd name="connsiteY74" fmla="*/ 2095500 h 2276475"/>
              <a:gd name="connsiteX75" fmla="*/ 257175 w 5562600"/>
              <a:gd name="connsiteY75" fmla="*/ 2066925 h 2276475"/>
              <a:gd name="connsiteX76" fmla="*/ 247650 w 5562600"/>
              <a:gd name="connsiteY76" fmla="*/ 2028825 h 2276475"/>
              <a:gd name="connsiteX77" fmla="*/ 228600 w 5562600"/>
              <a:gd name="connsiteY77" fmla="*/ 1981200 h 2276475"/>
              <a:gd name="connsiteX78" fmla="*/ 209550 w 5562600"/>
              <a:gd name="connsiteY78" fmla="*/ 1905000 h 2276475"/>
              <a:gd name="connsiteX79" fmla="*/ 219075 w 5562600"/>
              <a:gd name="connsiteY79" fmla="*/ 1828800 h 2276475"/>
              <a:gd name="connsiteX80" fmla="*/ 257175 w 5562600"/>
              <a:gd name="connsiteY80" fmla="*/ 1743075 h 2276475"/>
              <a:gd name="connsiteX81" fmla="*/ 285750 w 5562600"/>
              <a:gd name="connsiteY81" fmla="*/ 1733550 h 2276475"/>
              <a:gd name="connsiteX82" fmla="*/ 352425 w 5562600"/>
              <a:gd name="connsiteY82" fmla="*/ 1695450 h 2276475"/>
              <a:gd name="connsiteX83" fmla="*/ 381000 w 5562600"/>
              <a:gd name="connsiteY83" fmla="*/ 1685925 h 2276475"/>
              <a:gd name="connsiteX84" fmla="*/ 447675 w 5562600"/>
              <a:gd name="connsiteY84" fmla="*/ 1666875 h 2276475"/>
              <a:gd name="connsiteX85" fmla="*/ 504825 w 5562600"/>
              <a:gd name="connsiteY85" fmla="*/ 1619250 h 2276475"/>
              <a:gd name="connsiteX86" fmla="*/ 533400 w 5562600"/>
              <a:gd name="connsiteY86" fmla="*/ 1600200 h 2276475"/>
              <a:gd name="connsiteX87" fmla="*/ 561975 w 5562600"/>
              <a:gd name="connsiteY87" fmla="*/ 1571625 h 2276475"/>
              <a:gd name="connsiteX88" fmla="*/ 590550 w 5562600"/>
              <a:gd name="connsiteY88" fmla="*/ 1562100 h 2276475"/>
              <a:gd name="connsiteX89" fmla="*/ 647700 w 5562600"/>
              <a:gd name="connsiteY89" fmla="*/ 1514475 h 2276475"/>
              <a:gd name="connsiteX90" fmla="*/ 685800 w 5562600"/>
              <a:gd name="connsiteY90" fmla="*/ 1485900 h 2276475"/>
              <a:gd name="connsiteX91" fmla="*/ 742950 w 5562600"/>
              <a:gd name="connsiteY91" fmla="*/ 1476375 h 2276475"/>
              <a:gd name="connsiteX92" fmla="*/ 771525 w 5562600"/>
              <a:gd name="connsiteY92" fmla="*/ 1466850 h 2276475"/>
              <a:gd name="connsiteX93" fmla="*/ 809625 w 5562600"/>
              <a:gd name="connsiteY93" fmla="*/ 1457325 h 2276475"/>
              <a:gd name="connsiteX94" fmla="*/ 885825 w 5562600"/>
              <a:gd name="connsiteY94" fmla="*/ 1428750 h 2276475"/>
              <a:gd name="connsiteX95" fmla="*/ 971550 w 5562600"/>
              <a:gd name="connsiteY95" fmla="*/ 1390650 h 2276475"/>
              <a:gd name="connsiteX96" fmla="*/ 1047750 w 5562600"/>
              <a:gd name="connsiteY96" fmla="*/ 1352550 h 2276475"/>
              <a:gd name="connsiteX97" fmla="*/ 1104900 w 5562600"/>
              <a:gd name="connsiteY97" fmla="*/ 1314450 h 2276475"/>
              <a:gd name="connsiteX98" fmla="*/ 1171575 w 5562600"/>
              <a:gd name="connsiteY98" fmla="*/ 1276350 h 2276475"/>
              <a:gd name="connsiteX99" fmla="*/ 1219200 w 5562600"/>
              <a:gd name="connsiteY99" fmla="*/ 1228725 h 2276475"/>
              <a:gd name="connsiteX100" fmla="*/ 1247775 w 5562600"/>
              <a:gd name="connsiteY100" fmla="*/ 1200150 h 2276475"/>
              <a:gd name="connsiteX101" fmla="*/ 1304925 w 5562600"/>
              <a:gd name="connsiteY101" fmla="*/ 1171575 h 2276475"/>
              <a:gd name="connsiteX102" fmla="*/ 1333500 w 5562600"/>
              <a:gd name="connsiteY102" fmla="*/ 1143000 h 2276475"/>
              <a:gd name="connsiteX103" fmla="*/ 1362075 w 5562600"/>
              <a:gd name="connsiteY103" fmla="*/ 1123950 h 2276475"/>
              <a:gd name="connsiteX104" fmla="*/ 1419225 w 5562600"/>
              <a:gd name="connsiteY104" fmla="*/ 1066800 h 2276475"/>
              <a:gd name="connsiteX105" fmla="*/ 1447800 w 5562600"/>
              <a:gd name="connsiteY105" fmla="*/ 1047750 h 2276475"/>
              <a:gd name="connsiteX106" fmla="*/ 1524000 w 5562600"/>
              <a:gd name="connsiteY106" fmla="*/ 1009650 h 2276475"/>
              <a:gd name="connsiteX107" fmla="*/ 1552575 w 5562600"/>
              <a:gd name="connsiteY107" fmla="*/ 990600 h 2276475"/>
              <a:gd name="connsiteX108" fmla="*/ 1619250 w 5562600"/>
              <a:gd name="connsiteY108" fmla="*/ 971550 h 2276475"/>
              <a:gd name="connsiteX109" fmla="*/ 1724025 w 5562600"/>
              <a:gd name="connsiteY109" fmla="*/ 952500 h 2276475"/>
              <a:gd name="connsiteX110" fmla="*/ 1809750 w 5562600"/>
              <a:gd name="connsiteY110" fmla="*/ 933450 h 2276475"/>
              <a:gd name="connsiteX111" fmla="*/ 1885950 w 5562600"/>
              <a:gd name="connsiteY111" fmla="*/ 923925 h 2276475"/>
              <a:gd name="connsiteX112" fmla="*/ 1962150 w 5562600"/>
              <a:gd name="connsiteY112" fmla="*/ 904875 h 2276475"/>
              <a:gd name="connsiteX113" fmla="*/ 2038350 w 5562600"/>
              <a:gd name="connsiteY113" fmla="*/ 895350 h 2276475"/>
              <a:gd name="connsiteX114" fmla="*/ 2076450 w 5562600"/>
              <a:gd name="connsiteY114" fmla="*/ 885825 h 2276475"/>
              <a:gd name="connsiteX115" fmla="*/ 2143125 w 5562600"/>
              <a:gd name="connsiteY115" fmla="*/ 876300 h 2276475"/>
              <a:gd name="connsiteX116" fmla="*/ 2333625 w 5562600"/>
              <a:gd name="connsiteY116" fmla="*/ 847725 h 2276475"/>
              <a:gd name="connsiteX117" fmla="*/ 2600325 w 5562600"/>
              <a:gd name="connsiteY117" fmla="*/ 866775 h 2276475"/>
              <a:gd name="connsiteX118" fmla="*/ 2628900 w 5562600"/>
              <a:gd name="connsiteY118" fmla="*/ 876300 h 2276475"/>
              <a:gd name="connsiteX119" fmla="*/ 2724150 w 5562600"/>
              <a:gd name="connsiteY119" fmla="*/ 895350 h 2276475"/>
              <a:gd name="connsiteX120" fmla="*/ 2762250 w 5562600"/>
              <a:gd name="connsiteY120" fmla="*/ 914400 h 2276475"/>
              <a:gd name="connsiteX121" fmla="*/ 2828925 w 5562600"/>
              <a:gd name="connsiteY121" fmla="*/ 933450 h 2276475"/>
              <a:gd name="connsiteX122" fmla="*/ 2895600 w 5562600"/>
              <a:gd name="connsiteY122" fmla="*/ 971550 h 2276475"/>
              <a:gd name="connsiteX123" fmla="*/ 2952750 w 5562600"/>
              <a:gd name="connsiteY123" fmla="*/ 990600 h 2276475"/>
              <a:gd name="connsiteX124" fmla="*/ 2981325 w 5562600"/>
              <a:gd name="connsiteY124" fmla="*/ 1009650 h 2276475"/>
              <a:gd name="connsiteX125" fmla="*/ 3038475 w 5562600"/>
              <a:gd name="connsiteY125" fmla="*/ 1028700 h 2276475"/>
              <a:gd name="connsiteX126" fmla="*/ 3067050 w 5562600"/>
              <a:gd name="connsiteY126" fmla="*/ 1047750 h 2276475"/>
              <a:gd name="connsiteX127" fmla="*/ 3105150 w 5562600"/>
              <a:gd name="connsiteY127" fmla="*/ 1057275 h 2276475"/>
              <a:gd name="connsiteX128" fmla="*/ 3190875 w 5562600"/>
              <a:gd name="connsiteY128" fmla="*/ 1095375 h 2276475"/>
              <a:gd name="connsiteX129" fmla="*/ 3219450 w 5562600"/>
              <a:gd name="connsiteY129" fmla="*/ 1114425 h 2276475"/>
              <a:gd name="connsiteX130" fmla="*/ 3257550 w 5562600"/>
              <a:gd name="connsiteY130" fmla="*/ 1133475 h 2276475"/>
              <a:gd name="connsiteX131" fmla="*/ 3324225 w 5562600"/>
              <a:gd name="connsiteY131" fmla="*/ 1181100 h 2276475"/>
              <a:gd name="connsiteX132" fmla="*/ 3381375 w 5562600"/>
              <a:gd name="connsiteY132" fmla="*/ 1219200 h 2276475"/>
              <a:gd name="connsiteX133" fmla="*/ 3409950 w 5562600"/>
              <a:gd name="connsiteY133" fmla="*/ 1247775 h 2276475"/>
              <a:gd name="connsiteX134" fmla="*/ 3476625 w 5562600"/>
              <a:gd name="connsiteY134" fmla="*/ 1285875 h 2276475"/>
              <a:gd name="connsiteX135" fmla="*/ 3524250 w 5562600"/>
              <a:gd name="connsiteY135" fmla="*/ 1304925 h 2276475"/>
              <a:gd name="connsiteX136" fmla="*/ 3562350 w 5562600"/>
              <a:gd name="connsiteY136" fmla="*/ 1333500 h 2276475"/>
              <a:gd name="connsiteX137" fmla="*/ 3609975 w 5562600"/>
              <a:gd name="connsiteY137" fmla="*/ 1362075 h 2276475"/>
              <a:gd name="connsiteX138" fmla="*/ 3629025 w 5562600"/>
              <a:gd name="connsiteY138" fmla="*/ 1390650 h 2276475"/>
              <a:gd name="connsiteX139" fmla="*/ 3714750 w 5562600"/>
              <a:gd name="connsiteY139" fmla="*/ 1466850 h 2276475"/>
              <a:gd name="connsiteX140" fmla="*/ 3743325 w 5562600"/>
              <a:gd name="connsiteY140" fmla="*/ 1514475 h 2276475"/>
              <a:gd name="connsiteX141" fmla="*/ 3790950 w 5562600"/>
              <a:gd name="connsiteY141" fmla="*/ 1581150 h 2276475"/>
              <a:gd name="connsiteX142" fmla="*/ 3819525 w 5562600"/>
              <a:gd name="connsiteY142" fmla="*/ 1638300 h 2276475"/>
              <a:gd name="connsiteX143" fmla="*/ 3829050 w 5562600"/>
              <a:gd name="connsiteY143" fmla="*/ 1676400 h 2276475"/>
              <a:gd name="connsiteX144" fmla="*/ 3848100 w 5562600"/>
              <a:gd name="connsiteY144" fmla="*/ 1714500 h 2276475"/>
              <a:gd name="connsiteX145" fmla="*/ 3838575 w 5562600"/>
              <a:gd name="connsiteY145" fmla="*/ 1876425 h 2276475"/>
              <a:gd name="connsiteX146" fmla="*/ 3810000 w 5562600"/>
              <a:gd name="connsiteY146" fmla="*/ 1895475 h 2276475"/>
              <a:gd name="connsiteX147" fmla="*/ 3771900 w 5562600"/>
              <a:gd name="connsiteY147" fmla="*/ 1885950 h 2276475"/>
              <a:gd name="connsiteX148" fmla="*/ 3695700 w 5562600"/>
              <a:gd name="connsiteY148" fmla="*/ 1781175 h 2276475"/>
              <a:gd name="connsiteX149" fmla="*/ 3676650 w 5562600"/>
              <a:gd name="connsiteY149" fmla="*/ 1743075 h 2276475"/>
              <a:gd name="connsiteX150" fmla="*/ 3648075 w 5562600"/>
              <a:gd name="connsiteY150" fmla="*/ 1704975 h 2276475"/>
              <a:gd name="connsiteX151" fmla="*/ 3619500 w 5562600"/>
              <a:gd name="connsiteY151" fmla="*/ 1619250 h 2276475"/>
              <a:gd name="connsiteX152" fmla="*/ 3609975 w 5562600"/>
              <a:gd name="connsiteY152" fmla="*/ 1590675 h 2276475"/>
              <a:gd name="connsiteX153" fmla="*/ 3600450 w 5562600"/>
              <a:gd name="connsiteY153" fmla="*/ 1562100 h 2276475"/>
              <a:gd name="connsiteX154" fmla="*/ 3590925 w 5562600"/>
              <a:gd name="connsiteY154" fmla="*/ 1524000 h 2276475"/>
              <a:gd name="connsiteX155" fmla="*/ 3600450 w 5562600"/>
              <a:gd name="connsiteY155" fmla="*/ 1438275 h 2276475"/>
              <a:gd name="connsiteX156" fmla="*/ 3629025 w 5562600"/>
              <a:gd name="connsiteY156" fmla="*/ 1409700 h 2276475"/>
              <a:gd name="connsiteX157" fmla="*/ 3695700 w 5562600"/>
              <a:gd name="connsiteY157" fmla="*/ 1381125 h 2276475"/>
              <a:gd name="connsiteX158" fmla="*/ 3733800 w 5562600"/>
              <a:gd name="connsiteY158" fmla="*/ 1362075 h 2276475"/>
              <a:gd name="connsiteX159" fmla="*/ 3781425 w 5562600"/>
              <a:gd name="connsiteY159" fmla="*/ 1343025 h 2276475"/>
              <a:gd name="connsiteX160" fmla="*/ 3819525 w 5562600"/>
              <a:gd name="connsiteY160" fmla="*/ 1323975 h 2276475"/>
              <a:gd name="connsiteX161" fmla="*/ 3867150 w 5562600"/>
              <a:gd name="connsiteY161" fmla="*/ 1314450 h 2276475"/>
              <a:gd name="connsiteX162" fmla="*/ 3895725 w 5562600"/>
              <a:gd name="connsiteY162" fmla="*/ 1304925 h 2276475"/>
              <a:gd name="connsiteX163" fmla="*/ 4086225 w 5562600"/>
              <a:gd name="connsiteY163" fmla="*/ 1285875 h 2276475"/>
              <a:gd name="connsiteX164" fmla="*/ 4429125 w 5562600"/>
              <a:gd name="connsiteY164" fmla="*/ 1295400 h 2276475"/>
              <a:gd name="connsiteX165" fmla="*/ 4467225 w 5562600"/>
              <a:gd name="connsiteY165" fmla="*/ 1304925 h 2276475"/>
              <a:gd name="connsiteX166" fmla="*/ 4543425 w 5562600"/>
              <a:gd name="connsiteY166" fmla="*/ 1314450 h 2276475"/>
              <a:gd name="connsiteX167" fmla="*/ 4600575 w 5562600"/>
              <a:gd name="connsiteY167" fmla="*/ 1323975 h 2276475"/>
              <a:gd name="connsiteX168" fmla="*/ 4762500 w 5562600"/>
              <a:gd name="connsiteY168" fmla="*/ 1333500 h 2276475"/>
              <a:gd name="connsiteX169" fmla="*/ 4867275 w 5562600"/>
              <a:gd name="connsiteY169" fmla="*/ 1343025 h 2276475"/>
              <a:gd name="connsiteX170" fmla="*/ 5086350 w 5562600"/>
              <a:gd name="connsiteY170" fmla="*/ 1362075 h 2276475"/>
              <a:gd name="connsiteX171" fmla="*/ 5153025 w 5562600"/>
              <a:gd name="connsiteY171" fmla="*/ 1381125 h 2276475"/>
              <a:gd name="connsiteX172" fmla="*/ 5181600 w 5562600"/>
              <a:gd name="connsiteY172" fmla="*/ 1390650 h 2276475"/>
              <a:gd name="connsiteX173" fmla="*/ 5210175 w 5562600"/>
              <a:gd name="connsiteY173" fmla="*/ 1419225 h 2276475"/>
              <a:gd name="connsiteX174" fmla="*/ 5267325 w 5562600"/>
              <a:gd name="connsiteY174" fmla="*/ 1524000 h 2276475"/>
              <a:gd name="connsiteX175" fmla="*/ 5286375 w 5562600"/>
              <a:gd name="connsiteY175" fmla="*/ 1562100 h 2276475"/>
              <a:gd name="connsiteX176" fmla="*/ 5305425 w 5562600"/>
              <a:gd name="connsiteY176" fmla="*/ 1590675 h 2276475"/>
              <a:gd name="connsiteX177" fmla="*/ 5334000 w 5562600"/>
              <a:gd name="connsiteY177" fmla="*/ 1695450 h 2276475"/>
              <a:gd name="connsiteX178" fmla="*/ 5343525 w 5562600"/>
              <a:gd name="connsiteY178" fmla="*/ 1733550 h 2276475"/>
              <a:gd name="connsiteX179" fmla="*/ 5334000 w 5562600"/>
              <a:gd name="connsiteY179" fmla="*/ 1790700 h 2276475"/>
              <a:gd name="connsiteX180" fmla="*/ 5248275 w 5562600"/>
              <a:gd name="connsiteY180" fmla="*/ 1828800 h 2276475"/>
              <a:gd name="connsiteX181" fmla="*/ 5105400 w 5562600"/>
              <a:gd name="connsiteY181" fmla="*/ 1809750 h 2276475"/>
              <a:gd name="connsiteX182" fmla="*/ 5076825 w 5562600"/>
              <a:gd name="connsiteY182" fmla="*/ 1790700 h 2276475"/>
              <a:gd name="connsiteX183" fmla="*/ 5019675 w 5562600"/>
              <a:gd name="connsiteY183" fmla="*/ 1733550 h 2276475"/>
              <a:gd name="connsiteX184" fmla="*/ 4991100 w 5562600"/>
              <a:gd name="connsiteY184" fmla="*/ 1704975 h 2276475"/>
              <a:gd name="connsiteX185" fmla="*/ 4981575 w 5562600"/>
              <a:gd name="connsiteY185" fmla="*/ 1676400 h 2276475"/>
              <a:gd name="connsiteX186" fmla="*/ 4943475 w 5562600"/>
              <a:gd name="connsiteY186" fmla="*/ 1619250 h 2276475"/>
              <a:gd name="connsiteX187" fmla="*/ 4914900 w 5562600"/>
              <a:gd name="connsiteY187" fmla="*/ 1504950 h 2276475"/>
              <a:gd name="connsiteX188" fmla="*/ 4905375 w 5562600"/>
              <a:gd name="connsiteY188" fmla="*/ 1466850 h 2276475"/>
              <a:gd name="connsiteX189" fmla="*/ 4886325 w 5562600"/>
              <a:gd name="connsiteY189" fmla="*/ 1381125 h 2276475"/>
              <a:gd name="connsiteX190" fmla="*/ 4895850 w 5562600"/>
              <a:gd name="connsiteY190" fmla="*/ 1333500 h 2276475"/>
              <a:gd name="connsiteX191" fmla="*/ 4991100 w 5562600"/>
              <a:gd name="connsiteY191" fmla="*/ 1276350 h 2276475"/>
              <a:gd name="connsiteX192" fmla="*/ 5029200 w 5562600"/>
              <a:gd name="connsiteY192" fmla="*/ 1266825 h 2276475"/>
              <a:gd name="connsiteX193" fmla="*/ 5067300 w 5562600"/>
              <a:gd name="connsiteY193" fmla="*/ 1247775 h 2276475"/>
              <a:gd name="connsiteX194" fmla="*/ 5181600 w 5562600"/>
              <a:gd name="connsiteY194" fmla="*/ 1238250 h 2276475"/>
              <a:gd name="connsiteX195" fmla="*/ 5267325 w 5562600"/>
              <a:gd name="connsiteY195" fmla="*/ 1228725 h 2276475"/>
              <a:gd name="connsiteX196" fmla="*/ 5372100 w 5562600"/>
              <a:gd name="connsiteY196" fmla="*/ 1209675 h 2276475"/>
              <a:gd name="connsiteX197" fmla="*/ 5400675 w 5562600"/>
              <a:gd name="connsiteY197" fmla="*/ 1200150 h 2276475"/>
              <a:gd name="connsiteX198" fmla="*/ 5476875 w 5562600"/>
              <a:gd name="connsiteY198" fmla="*/ 1181100 h 2276475"/>
              <a:gd name="connsiteX199" fmla="*/ 5514975 w 5562600"/>
              <a:gd name="connsiteY199" fmla="*/ 1123950 h 2276475"/>
              <a:gd name="connsiteX200" fmla="*/ 5534025 w 5562600"/>
              <a:gd name="connsiteY200" fmla="*/ 1057275 h 2276475"/>
              <a:gd name="connsiteX201" fmla="*/ 5553075 w 5562600"/>
              <a:gd name="connsiteY201" fmla="*/ 952500 h 2276475"/>
              <a:gd name="connsiteX202" fmla="*/ 5562600 w 5562600"/>
              <a:gd name="connsiteY202" fmla="*/ 952500 h 22764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</a:cxnLst>
            <a:rect l="l" t="t" r="r" b="b"/>
            <a:pathLst>
              <a:path w="5562600" h="2276475">
                <a:moveTo>
                  <a:pt x="447675" y="152400"/>
                </a:moveTo>
                <a:cubicBezTo>
                  <a:pt x="463550" y="149225"/>
                  <a:pt x="479681" y="147135"/>
                  <a:pt x="495300" y="142875"/>
                </a:cubicBezTo>
                <a:cubicBezTo>
                  <a:pt x="550889" y="127714"/>
                  <a:pt x="548947" y="123367"/>
                  <a:pt x="600075" y="104775"/>
                </a:cubicBezTo>
                <a:cubicBezTo>
                  <a:pt x="618946" y="97913"/>
                  <a:pt x="639264" y="94705"/>
                  <a:pt x="657225" y="85725"/>
                </a:cubicBezTo>
                <a:cubicBezTo>
                  <a:pt x="669925" y="79375"/>
                  <a:pt x="682274" y="72268"/>
                  <a:pt x="695325" y="66675"/>
                </a:cubicBezTo>
                <a:cubicBezTo>
                  <a:pt x="714456" y="58476"/>
                  <a:pt x="742666" y="52458"/>
                  <a:pt x="762000" y="47625"/>
                </a:cubicBezTo>
                <a:cubicBezTo>
                  <a:pt x="843892" y="-6970"/>
                  <a:pt x="740280" y="58485"/>
                  <a:pt x="819150" y="19050"/>
                </a:cubicBezTo>
                <a:cubicBezTo>
                  <a:pt x="829389" y="13930"/>
                  <a:pt x="838200" y="6350"/>
                  <a:pt x="847725" y="0"/>
                </a:cubicBezTo>
                <a:cubicBezTo>
                  <a:pt x="863600" y="3175"/>
                  <a:pt x="880870" y="2285"/>
                  <a:pt x="895350" y="9525"/>
                </a:cubicBezTo>
                <a:cubicBezTo>
                  <a:pt x="919202" y="21451"/>
                  <a:pt x="927346" y="47920"/>
                  <a:pt x="942975" y="66675"/>
                </a:cubicBezTo>
                <a:cubicBezTo>
                  <a:pt x="951599" y="77023"/>
                  <a:pt x="960917" y="86980"/>
                  <a:pt x="971550" y="95250"/>
                </a:cubicBezTo>
                <a:cubicBezTo>
                  <a:pt x="989622" y="109306"/>
                  <a:pt x="1028700" y="133350"/>
                  <a:pt x="1028700" y="133350"/>
                </a:cubicBezTo>
                <a:cubicBezTo>
                  <a:pt x="1031875" y="142875"/>
                  <a:pt x="1033735" y="152945"/>
                  <a:pt x="1038225" y="161925"/>
                </a:cubicBezTo>
                <a:cubicBezTo>
                  <a:pt x="1043345" y="172164"/>
                  <a:pt x="1052766" y="179978"/>
                  <a:pt x="1057275" y="190500"/>
                </a:cubicBezTo>
                <a:cubicBezTo>
                  <a:pt x="1094179" y="276610"/>
                  <a:pt x="1038024" y="185436"/>
                  <a:pt x="1085850" y="257175"/>
                </a:cubicBezTo>
                <a:cubicBezTo>
                  <a:pt x="1089025" y="279400"/>
                  <a:pt x="1090972" y="301835"/>
                  <a:pt x="1095375" y="323850"/>
                </a:cubicBezTo>
                <a:cubicBezTo>
                  <a:pt x="1097344" y="333695"/>
                  <a:pt x="1103480" y="342486"/>
                  <a:pt x="1104900" y="352425"/>
                </a:cubicBezTo>
                <a:cubicBezTo>
                  <a:pt x="1109860" y="387142"/>
                  <a:pt x="1111250" y="422275"/>
                  <a:pt x="1114425" y="457200"/>
                </a:cubicBezTo>
                <a:cubicBezTo>
                  <a:pt x="1111250" y="495300"/>
                  <a:pt x="1111946" y="533923"/>
                  <a:pt x="1104900" y="571500"/>
                </a:cubicBezTo>
                <a:cubicBezTo>
                  <a:pt x="1102283" y="585456"/>
                  <a:pt x="1091123" y="596417"/>
                  <a:pt x="1085850" y="609600"/>
                </a:cubicBezTo>
                <a:cubicBezTo>
                  <a:pt x="1078392" y="628244"/>
                  <a:pt x="1075780" y="648789"/>
                  <a:pt x="1066800" y="666750"/>
                </a:cubicBezTo>
                <a:cubicBezTo>
                  <a:pt x="1056561" y="687228"/>
                  <a:pt x="1035940" y="702180"/>
                  <a:pt x="1028700" y="723900"/>
                </a:cubicBezTo>
                <a:cubicBezTo>
                  <a:pt x="1016722" y="759833"/>
                  <a:pt x="1013827" y="776873"/>
                  <a:pt x="981075" y="809625"/>
                </a:cubicBezTo>
                <a:cubicBezTo>
                  <a:pt x="962025" y="828675"/>
                  <a:pt x="938869" y="844359"/>
                  <a:pt x="923925" y="866775"/>
                </a:cubicBezTo>
                <a:cubicBezTo>
                  <a:pt x="905773" y="894003"/>
                  <a:pt x="875687" y="943179"/>
                  <a:pt x="847725" y="952500"/>
                </a:cubicBezTo>
                <a:lnTo>
                  <a:pt x="819150" y="962025"/>
                </a:lnTo>
                <a:cubicBezTo>
                  <a:pt x="746302" y="1016661"/>
                  <a:pt x="816169" y="967811"/>
                  <a:pt x="742950" y="1009650"/>
                </a:cubicBezTo>
                <a:cubicBezTo>
                  <a:pt x="718864" y="1023413"/>
                  <a:pt x="698990" y="1041375"/>
                  <a:pt x="676275" y="1057275"/>
                </a:cubicBezTo>
                <a:cubicBezTo>
                  <a:pt x="657518" y="1070405"/>
                  <a:pt x="640845" y="1088135"/>
                  <a:pt x="619125" y="1095375"/>
                </a:cubicBezTo>
                <a:cubicBezTo>
                  <a:pt x="609600" y="1098550"/>
                  <a:pt x="599530" y="1100410"/>
                  <a:pt x="590550" y="1104900"/>
                </a:cubicBezTo>
                <a:cubicBezTo>
                  <a:pt x="573991" y="1113179"/>
                  <a:pt x="558624" y="1123663"/>
                  <a:pt x="542925" y="1133475"/>
                </a:cubicBezTo>
                <a:cubicBezTo>
                  <a:pt x="533217" y="1139542"/>
                  <a:pt x="524589" y="1147405"/>
                  <a:pt x="514350" y="1152525"/>
                </a:cubicBezTo>
                <a:cubicBezTo>
                  <a:pt x="499057" y="1160171"/>
                  <a:pt x="482018" y="1163929"/>
                  <a:pt x="466725" y="1171575"/>
                </a:cubicBezTo>
                <a:cubicBezTo>
                  <a:pt x="456486" y="1176695"/>
                  <a:pt x="448389" y="1185505"/>
                  <a:pt x="438150" y="1190625"/>
                </a:cubicBezTo>
                <a:cubicBezTo>
                  <a:pt x="359217" y="1230092"/>
                  <a:pt x="419656" y="1194469"/>
                  <a:pt x="361950" y="1219200"/>
                </a:cubicBezTo>
                <a:cubicBezTo>
                  <a:pt x="279560" y="1254510"/>
                  <a:pt x="362288" y="1225437"/>
                  <a:pt x="295275" y="1247775"/>
                </a:cubicBezTo>
                <a:cubicBezTo>
                  <a:pt x="247650" y="1244600"/>
                  <a:pt x="199481" y="1246097"/>
                  <a:pt x="152400" y="1238250"/>
                </a:cubicBezTo>
                <a:cubicBezTo>
                  <a:pt x="121920" y="1233170"/>
                  <a:pt x="122555" y="1208405"/>
                  <a:pt x="104775" y="1190625"/>
                </a:cubicBezTo>
                <a:cubicBezTo>
                  <a:pt x="96680" y="1182530"/>
                  <a:pt x="84994" y="1178904"/>
                  <a:pt x="76200" y="1171575"/>
                </a:cubicBezTo>
                <a:cubicBezTo>
                  <a:pt x="65852" y="1162951"/>
                  <a:pt x="57150" y="1152525"/>
                  <a:pt x="47625" y="1143000"/>
                </a:cubicBezTo>
                <a:cubicBezTo>
                  <a:pt x="23684" y="1071176"/>
                  <a:pt x="55979" y="1159708"/>
                  <a:pt x="19050" y="1085850"/>
                </a:cubicBezTo>
                <a:cubicBezTo>
                  <a:pt x="12218" y="1072185"/>
                  <a:pt x="3052" y="1031382"/>
                  <a:pt x="0" y="1019175"/>
                </a:cubicBezTo>
                <a:cubicBezTo>
                  <a:pt x="3175" y="993775"/>
                  <a:pt x="-2906" y="965351"/>
                  <a:pt x="9525" y="942975"/>
                </a:cubicBezTo>
                <a:cubicBezTo>
                  <a:pt x="15882" y="931532"/>
                  <a:pt x="34534" y="933450"/>
                  <a:pt x="47625" y="933450"/>
                </a:cubicBezTo>
                <a:cubicBezTo>
                  <a:pt x="89022" y="933450"/>
                  <a:pt x="130175" y="939800"/>
                  <a:pt x="171450" y="942975"/>
                </a:cubicBezTo>
                <a:cubicBezTo>
                  <a:pt x="180975" y="946150"/>
                  <a:pt x="190371" y="949742"/>
                  <a:pt x="200025" y="952500"/>
                </a:cubicBezTo>
                <a:cubicBezTo>
                  <a:pt x="212612" y="956096"/>
                  <a:pt x="225868" y="957428"/>
                  <a:pt x="238125" y="962025"/>
                </a:cubicBezTo>
                <a:cubicBezTo>
                  <a:pt x="251420" y="967011"/>
                  <a:pt x="263174" y="975482"/>
                  <a:pt x="276225" y="981075"/>
                </a:cubicBezTo>
                <a:cubicBezTo>
                  <a:pt x="285453" y="985030"/>
                  <a:pt x="295820" y="986110"/>
                  <a:pt x="304800" y="990600"/>
                </a:cubicBezTo>
                <a:cubicBezTo>
                  <a:pt x="321359" y="998879"/>
                  <a:pt x="336726" y="1009363"/>
                  <a:pt x="352425" y="1019175"/>
                </a:cubicBezTo>
                <a:cubicBezTo>
                  <a:pt x="362133" y="1025242"/>
                  <a:pt x="370371" y="1033973"/>
                  <a:pt x="381000" y="1038225"/>
                </a:cubicBezTo>
                <a:cubicBezTo>
                  <a:pt x="402461" y="1046809"/>
                  <a:pt x="425450" y="1050925"/>
                  <a:pt x="447675" y="1057275"/>
                </a:cubicBezTo>
                <a:cubicBezTo>
                  <a:pt x="490724" y="1083105"/>
                  <a:pt x="541521" y="1109139"/>
                  <a:pt x="581025" y="1143000"/>
                </a:cubicBezTo>
                <a:cubicBezTo>
                  <a:pt x="600368" y="1159579"/>
                  <a:pt x="625627" y="1188165"/>
                  <a:pt x="638175" y="1209675"/>
                </a:cubicBezTo>
                <a:cubicBezTo>
                  <a:pt x="652484" y="1234205"/>
                  <a:pt x="660523" y="1262246"/>
                  <a:pt x="676275" y="1285875"/>
                </a:cubicBezTo>
                <a:cubicBezTo>
                  <a:pt x="682625" y="1295400"/>
                  <a:pt x="688456" y="1305292"/>
                  <a:pt x="695325" y="1314450"/>
                </a:cubicBezTo>
                <a:cubicBezTo>
                  <a:pt x="707523" y="1330714"/>
                  <a:pt x="722965" y="1344642"/>
                  <a:pt x="733425" y="1362075"/>
                </a:cubicBezTo>
                <a:cubicBezTo>
                  <a:pt x="757112" y="1401553"/>
                  <a:pt x="750424" y="1414881"/>
                  <a:pt x="762000" y="1457325"/>
                </a:cubicBezTo>
                <a:cubicBezTo>
                  <a:pt x="767284" y="1476698"/>
                  <a:pt x="781050" y="1514475"/>
                  <a:pt x="781050" y="1514475"/>
                </a:cubicBezTo>
                <a:cubicBezTo>
                  <a:pt x="792356" y="1604925"/>
                  <a:pt x="800840" y="1618492"/>
                  <a:pt x="771525" y="1724025"/>
                </a:cubicBezTo>
                <a:cubicBezTo>
                  <a:pt x="767276" y="1739321"/>
                  <a:pt x="752054" y="1749120"/>
                  <a:pt x="742950" y="1762125"/>
                </a:cubicBezTo>
                <a:cubicBezTo>
                  <a:pt x="729820" y="1780882"/>
                  <a:pt x="704850" y="1819275"/>
                  <a:pt x="704850" y="1819275"/>
                </a:cubicBezTo>
                <a:cubicBezTo>
                  <a:pt x="701675" y="1876425"/>
                  <a:pt x="703420" y="1934062"/>
                  <a:pt x="695325" y="1990725"/>
                </a:cubicBezTo>
                <a:cubicBezTo>
                  <a:pt x="693706" y="2002058"/>
                  <a:pt x="680295" y="2008581"/>
                  <a:pt x="676275" y="2019300"/>
                </a:cubicBezTo>
                <a:cubicBezTo>
                  <a:pt x="670591" y="2034459"/>
                  <a:pt x="671870" y="2051566"/>
                  <a:pt x="666750" y="2066925"/>
                </a:cubicBezTo>
                <a:cubicBezTo>
                  <a:pt x="653450" y="2106824"/>
                  <a:pt x="611611" y="2153143"/>
                  <a:pt x="590550" y="2181225"/>
                </a:cubicBezTo>
                <a:cubicBezTo>
                  <a:pt x="581025" y="2193925"/>
                  <a:pt x="570781" y="2206116"/>
                  <a:pt x="561975" y="2219325"/>
                </a:cubicBezTo>
                <a:cubicBezTo>
                  <a:pt x="555625" y="2228850"/>
                  <a:pt x="551864" y="2240749"/>
                  <a:pt x="542925" y="2247900"/>
                </a:cubicBezTo>
                <a:cubicBezTo>
                  <a:pt x="535085" y="2254172"/>
                  <a:pt x="523578" y="2253470"/>
                  <a:pt x="514350" y="2257425"/>
                </a:cubicBezTo>
                <a:cubicBezTo>
                  <a:pt x="501299" y="2263018"/>
                  <a:pt x="488950" y="2270125"/>
                  <a:pt x="476250" y="2276475"/>
                </a:cubicBezTo>
                <a:cubicBezTo>
                  <a:pt x="457200" y="2273300"/>
                  <a:pt x="436927" y="2274378"/>
                  <a:pt x="419100" y="2266950"/>
                </a:cubicBezTo>
                <a:cubicBezTo>
                  <a:pt x="386416" y="2253332"/>
                  <a:pt x="347223" y="2218019"/>
                  <a:pt x="323850" y="2190750"/>
                </a:cubicBezTo>
                <a:cubicBezTo>
                  <a:pt x="316400" y="2182058"/>
                  <a:pt x="310480" y="2172114"/>
                  <a:pt x="304800" y="2162175"/>
                </a:cubicBezTo>
                <a:cubicBezTo>
                  <a:pt x="297755" y="2149847"/>
                  <a:pt x="291343" y="2137126"/>
                  <a:pt x="285750" y="2124075"/>
                </a:cubicBezTo>
                <a:cubicBezTo>
                  <a:pt x="281795" y="2114847"/>
                  <a:pt x="280715" y="2104480"/>
                  <a:pt x="276225" y="2095500"/>
                </a:cubicBezTo>
                <a:cubicBezTo>
                  <a:pt x="271105" y="2085261"/>
                  <a:pt x="263525" y="2076450"/>
                  <a:pt x="257175" y="2066925"/>
                </a:cubicBezTo>
                <a:cubicBezTo>
                  <a:pt x="254000" y="2054225"/>
                  <a:pt x="251790" y="2041244"/>
                  <a:pt x="247650" y="2028825"/>
                </a:cubicBezTo>
                <a:cubicBezTo>
                  <a:pt x="242243" y="2012605"/>
                  <a:pt x="233628" y="1997542"/>
                  <a:pt x="228600" y="1981200"/>
                </a:cubicBezTo>
                <a:cubicBezTo>
                  <a:pt x="220900" y="1956176"/>
                  <a:pt x="209550" y="1905000"/>
                  <a:pt x="209550" y="1905000"/>
                </a:cubicBezTo>
                <a:cubicBezTo>
                  <a:pt x="212725" y="1879600"/>
                  <a:pt x="213712" y="1853829"/>
                  <a:pt x="219075" y="1828800"/>
                </a:cubicBezTo>
                <a:cubicBezTo>
                  <a:pt x="222387" y="1813344"/>
                  <a:pt x="238022" y="1758397"/>
                  <a:pt x="257175" y="1743075"/>
                </a:cubicBezTo>
                <a:cubicBezTo>
                  <a:pt x="265015" y="1736803"/>
                  <a:pt x="276522" y="1737505"/>
                  <a:pt x="285750" y="1733550"/>
                </a:cubicBezTo>
                <a:cubicBezTo>
                  <a:pt x="402642" y="1683453"/>
                  <a:pt x="256766" y="1743279"/>
                  <a:pt x="352425" y="1695450"/>
                </a:cubicBezTo>
                <a:cubicBezTo>
                  <a:pt x="361405" y="1690960"/>
                  <a:pt x="371346" y="1688683"/>
                  <a:pt x="381000" y="1685925"/>
                </a:cubicBezTo>
                <a:cubicBezTo>
                  <a:pt x="395242" y="1681856"/>
                  <a:pt x="432450" y="1674488"/>
                  <a:pt x="447675" y="1666875"/>
                </a:cubicBezTo>
                <a:cubicBezTo>
                  <a:pt x="483148" y="1649138"/>
                  <a:pt x="473227" y="1645582"/>
                  <a:pt x="504825" y="1619250"/>
                </a:cubicBezTo>
                <a:cubicBezTo>
                  <a:pt x="513619" y="1611921"/>
                  <a:pt x="524606" y="1607529"/>
                  <a:pt x="533400" y="1600200"/>
                </a:cubicBezTo>
                <a:cubicBezTo>
                  <a:pt x="543748" y="1591576"/>
                  <a:pt x="550767" y="1579097"/>
                  <a:pt x="561975" y="1571625"/>
                </a:cubicBezTo>
                <a:cubicBezTo>
                  <a:pt x="570329" y="1566056"/>
                  <a:pt x="581025" y="1565275"/>
                  <a:pt x="590550" y="1562100"/>
                </a:cubicBezTo>
                <a:cubicBezTo>
                  <a:pt x="635022" y="1517628"/>
                  <a:pt x="601286" y="1547628"/>
                  <a:pt x="647700" y="1514475"/>
                </a:cubicBezTo>
                <a:cubicBezTo>
                  <a:pt x="660618" y="1505248"/>
                  <a:pt x="671060" y="1491796"/>
                  <a:pt x="685800" y="1485900"/>
                </a:cubicBezTo>
                <a:cubicBezTo>
                  <a:pt x="703731" y="1478727"/>
                  <a:pt x="724097" y="1480565"/>
                  <a:pt x="742950" y="1476375"/>
                </a:cubicBezTo>
                <a:cubicBezTo>
                  <a:pt x="752751" y="1474197"/>
                  <a:pt x="761871" y="1469608"/>
                  <a:pt x="771525" y="1466850"/>
                </a:cubicBezTo>
                <a:cubicBezTo>
                  <a:pt x="784112" y="1463254"/>
                  <a:pt x="797368" y="1461922"/>
                  <a:pt x="809625" y="1457325"/>
                </a:cubicBezTo>
                <a:cubicBezTo>
                  <a:pt x="909243" y="1419968"/>
                  <a:pt x="788028" y="1453199"/>
                  <a:pt x="885825" y="1428750"/>
                </a:cubicBezTo>
                <a:cubicBezTo>
                  <a:pt x="969880" y="1372714"/>
                  <a:pt x="835530" y="1458660"/>
                  <a:pt x="971550" y="1390650"/>
                </a:cubicBezTo>
                <a:cubicBezTo>
                  <a:pt x="996950" y="1377950"/>
                  <a:pt x="1024121" y="1368302"/>
                  <a:pt x="1047750" y="1352550"/>
                </a:cubicBezTo>
                <a:cubicBezTo>
                  <a:pt x="1066800" y="1339850"/>
                  <a:pt x="1084422" y="1324689"/>
                  <a:pt x="1104900" y="1314450"/>
                </a:cubicBezTo>
                <a:cubicBezTo>
                  <a:pt x="1153239" y="1290280"/>
                  <a:pt x="1131186" y="1303276"/>
                  <a:pt x="1171575" y="1276350"/>
                </a:cubicBezTo>
                <a:cubicBezTo>
                  <a:pt x="1206500" y="1223962"/>
                  <a:pt x="1171575" y="1268412"/>
                  <a:pt x="1219200" y="1228725"/>
                </a:cubicBezTo>
                <a:cubicBezTo>
                  <a:pt x="1229548" y="1220101"/>
                  <a:pt x="1237427" y="1208774"/>
                  <a:pt x="1247775" y="1200150"/>
                </a:cubicBezTo>
                <a:cubicBezTo>
                  <a:pt x="1272394" y="1179634"/>
                  <a:pt x="1276286" y="1181121"/>
                  <a:pt x="1304925" y="1171575"/>
                </a:cubicBezTo>
                <a:cubicBezTo>
                  <a:pt x="1314450" y="1162050"/>
                  <a:pt x="1323152" y="1151624"/>
                  <a:pt x="1333500" y="1143000"/>
                </a:cubicBezTo>
                <a:cubicBezTo>
                  <a:pt x="1342294" y="1135671"/>
                  <a:pt x="1353519" y="1131555"/>
                  <a:pt x="1362075" y="1123950"/>
                </a:cubicBezTo>
                <a:cubicBezTo>
                  <a:pt x="1382211" y="1106052"/>
                  <a:pt x="1396809" y="1081744"/>
                  <a:pt x="1419225" y="1066800"/>
                </a:cubicBezTo>
                <a:cubicBezTo>
                  <a:pt x="1428750" y="1060450"/>
                  <a:pt x="1437750" y="1053232"/>
                  <a:pt x="1447800" y="1047750"/>
                </a:cubicBezTo>
                <a:cubicBezTo>
                  <a:pt x="1472731" y="1034152"/>
                  <a:pt x="1500371" y="1025402"/>
                  <a:pt x="1524000" y="1009650"/>
                </a:cubicBezTo>
                <a:cubicBezTo>
                  <a:pt x="1533525" y="1003300"/>
                  <a:pt x="1542336" y="995720"/>
                  <a:pt x="1552575" y="990600"/>
                </a:cubicBezTo>
                <a:cubicBezTo>
                  <a:pt x="1565303" y="984236"/>
                  <a:pt x="1608263" y="973991"/>
                  <a:pt x="1619250" y="971550"/>
                </a:cubicBezTo>
                <a:cubicBezTo>
                  <a:pt x="1711191" y="951119"/>
                  <a:pt x="1620632" y="973179"/>
                  <a:pt x="1724025" y="952500"/>
                </a:cubicBezTo>
                <a:cubicBezTo>
                  <a:pt x="1787231" y="939859"/>
                  <a:pt x="1737663" y="944540"/>
                  <a:pt x="1809750" y="933450"/>
                </a:cubicBezTo>
                <a:cubicBezTo>
                  <a:pt x="1835050" y="929558"/>
                  <a:pt x="1860550" y="927100"/>
                  <a:pt x="1885950" y="923925"/>
                </a:cubicBezTo>
                <a:cubicBezTo>
                  <a:pt x="1920719" y="912335"/>
                  <a:pt x="1919458" y="911443"/>
                  <a:pt x="1962150" y="904875"/>
                </a:cubicBezTo>
                <a:cubicBezTo>
                  <a:pt x="1987450" y="900983"/>
                  <a:pt x="2013101" y="899558"/>
                  <a:pt x="2038350" y="895350"/>
                </a:cubicBezTo>
                <a:cubicBezTo>
                  <a:pt x="2051263" y="893198"/>
                  <a:pt x="2063570" y="888167"/>
                  <a:pt x="2076450" y="885825"/>
                </a:cubicBezTo>
                <a:cubicBezTo>
                  <a:pt x="2098539" y="881809"/>
                  <a:pt x="2120949" y="879801"/>
                  <a:pt x="2143125" y="876300"/>
                </a:cubicBezTo>
                <a:cubicBezTo>
                  <a:pt x="2319888" y="848390"/>
                  <a:pt x="2194436" y="865124"/>
                  <a:pt x="2333625" y="847725"/>
                </a:cubicBezTo>
                <a:cubicBezTo>
                  <a:pt x="2408060" y="851270"/>
                  <a:pt x="2517353" y="850181"/>
                  <a:pt x="2600325" y="866775"/>
                </a:cubicBezTo>
                <a:cubicBezTo>
                  <a:pt x="2610170" y="868744"/>
                  <a:pt x="2619099" y="874122"/>
                  <a:pt x="2628900" y="876300"/>
                </a:cubicBezTo>
                <a:cubicBezTo>
                  <a:pt x="2655836" y="882286"/>
                  <a:pt x="2696547" y="884999"/>
                  <a:pt x="2724150" y="895350"/>
                </a:cubicBezTo>
                <a:cubicBezTo>
                  <a:pt x="2737445" y="900336"/>
                  <a:pt x="2749199" y="908807"/>
                  <a:pt x="2762250" y="914400"/>
                </a:cubicBezTo>
                <a:cubicBezTo>
                  <a:pt x="2815980" y="937427"/>
                  <a:pt x="2764479" y="909283"/>
                  <a:pt x="2828925" y="933450"/>
                </a:cubicBezTo>
                <a:cubicBezTo>
                  <a:pt x="2950563" y="979064"/>
                  <a:pt x="2796115" y="927334"/>
                  <a:pt x="2895600" y="971550"/>
                </a:cubicBezTo>
                <a:cubicBezTo>
                  <a:pt x="2913950" y="979705"/>
                  <a:pt x="2936042" y="979461"/>
                  <a:pt x="2952750" y="990600"/>
                </a:cubicBezTo>
                <a:cubicBezTo>
                  <a:pt x="2962275" y="996950"/>
                  <a:pt x="2970864" y="1005001"/>
                  <a:pt x="2981325" y="1009650"/>
                </a:cubicBezTo>
                <a:cubicBezTo>
                  <a:pt x="2999675" y="1017805"/>
                  <a:pt x="3021767" y="1017561"/>
                  <a:pt x="3038475" y="1028700"/>
                </a:cubicBezTo>
                <a:cubicBezTo>
                  <a:pt x="3048000" y="1035050"/>
                  <a:pt x="3056528" y="1043241"/>
                  <a:pt x="3067050" y="1047750"/>
                </a:cubicBezTo>
                <a:cubicBezTo>
                  <a:pt x="3079082" y="1052907"/>
                  <a:pt x="3092932" y="1052576"/>
                  <a:pt x="3105150" y="1057275"/>
                </a:cubicBezTo>
                <a:cubicBezTo>
                  <a:pt x="3134336" y="1068500"/>
                  <a:pt x="3162906" y="1081391"/>
                  <a:pt x="3190875" y="1095375"/>
                </a:cubicBezTo>
                <a:cubicBezTo>
                  <a:pt x="3201114" y="1100495"/>
                  <a:pt x="3209511" y="1108745"/>
                  <a:pt x="3219450" y="1114425"/>
                </a:cubicBezTo>
                <a:cubicBezTo>
                  <a:pt x="3231778" y="1121470"/>
                  <a:pt x="3245222" y="1126430"/>
                  <a:pt x="3257550" y="1133475"/>
                </a:cubicBezTo>
                <a:cubicBezTo>
                  <a:pt x="3281636" y="1147238"/>
                  <a:pt x="3301510" y="1165200"/>
                  <a:pt x="3324225" y="1181100"/>
                </a:cubicBezTo>
                <a:cubicBezTo>
                  <a:pt x="3342982" y="1194230"/>
                  <a:pt x="3365186" y="1203011"/>
                  <a:pt x="3381375" y="1219200"/>
                </a:cubicBezTo>
                <a:cubicBezTo>
                  <a:pt x="3390900" y="1228725"/>
                  <a:pt x="3399602" y="1239151"/>
                  <a:pt x="3409950" y="1247775"/>
                </a:cubicBezTo>
                <a:cubicBezTo>
                  <a:pt x="3427462" y="1262368"/>
                  <a:pt x="3456662" y="1277002"/>
                  <a:pt x="3476625" y="1285875"/>
                </a:cubicBezTo>
                <a:cubicBezTo>
                  <a:pt x="3492249" y="1292819"/>
                  <a:pt x="3509304" y="1296622"/>
                  <a:pt x="3524250" y="1304925"/>
                </a:cubicBezTo>
                <a:cubicBezTo>
                  <a:pt x="3538127" y="1312635"/>
                  <a:pt x="3549141" y="1324694"/>
                  <a:pt x="3562350" y="1333500"/>
                </a:cubicBezTo>
                <a:cubicBezTo>
                  <a:pt x="3577754" y="1343769"/>
                  <a:pt x="3594100" y="1352550"/>
                  <a:pt x="3609975" y="1362075"/>
                </a:cubicBezTo>
                <a:cubicBezTo>
                  <a:pt x="3616325" y="1371600"/>
                  <a:pt x="3620930" y="1382555"/>
                  <a:pt x="3629025" y="1390650"/>
                </a:cubicBezTo>
                <a:cubicBezTo>
                  <a:pt x="3677788" y="1439413"/>
                  <a:pt x="3654749" y="1366848"/>
                  <a:pt x="3714750" y="1466850"/>
                </a:cubicBezTo>
                <a:cubicBezTo>
                  <a:pt x="3724275" y="1482725"/>
                  <a:pt x="3733056" y="1499071"/>
                  <a:pt x="3743325" y="1514475"/>
                </a:cubicBezTo>
                <a:cubicBezTo>
                  <a:pt x="3751954" y="1527418"/>
                  <a:pt x="3782430" y="1564111"/>
                  <a:pt x="3790950" y="1581150"/>
                </a:cubicBezTo>
                <a:cubicBezTo>
                  <a:pt x="3830385" y="1660020"/>
                  <a:pt x="3764930" y="1556408"/>
                  <a:pt x="3819525" y="1638300"/>
                </a:cubicBezTo>
                <a:cubicBezTo>
                  <a:pt x="3822700" y="1651000"/>
                  <a:pt x="3824453" y="1664143"/>
                  <a:pt x="3829050" y="1676400"/>
                </a:cubicBezTo>
                <a:cubicBezTo>
                  <a:pt x="3834036" y="1689695"/>
                  <a:pt x="3847425" y="1700317"/>
                  <a:pt x="3848100" y="1714500"/>
                </a:cubicBezTo>
                <a:cubicBezTo>
                  <a:pt x="3850672" y="1768507"/>
                  <a:pt x="3849714" y="1823516"/>
                  <a:pt x="3838575" y="1876425"/>
                </a:cubicBezTo>
                <a:cubicBezTo>
                  <a:pt x="3836217" y="1887627"/>
                  <a:pt x="3819525" y="1889125"/>
                  <a:pt x="3810000" y="1895475"/>
                </a:cubicBezTo>
                <a:cubicBezTo>
                  <a:pt x="3797300" y="1892300"/>
                  <a:pt x="3781630" y="1894707"/>
                  <a:pt x="3771900" y="1885950"/>
                </a:cubicBezTo>
                <a:cubicBezTo>
                  <a:pt x="3770425" y="1884622"/>
                  <a:pt x="3709811" y="1805870"/>
                  <a:pt x="3695700" y="1781175"/>
                </a:cubicBezTo>
                <a:cubicBezTo>
                  <a:pt x="3688655" y="1768847"/>
                  <a:pt x="3684175" y="1755116"/>
                  <a:pt x="3676650" y="1743075"/>
                </a:cubicBezTo>
                <a:cubicBezTo>
                  <a:pt x="3668236" y="1729613"/>
                  <a:pt x="3657600" y="1717675"/>
                  <a:pt x="3648075" y="1704975"/>
                </a:cubicBezTo>
                <a:lnTo>
                  <a:pt x="3619500" y="1619250"/>
                </a:lnTo>
                <a:lnTo>
                  <a:pt x="3609975" y="1590675"/>
                </a:lnTo>
                <a:cubicBezTo>
                  <a:pt x="3606800" y="1581150"/>
                  <a:pt x="3602885" y="1571840"/>
                  <a:pt x="3600450" y="1562100"/>
                </a:cubicBezTo>
                <a:lnTo>
                  <a:pt x="3590925" y="1524000"/>
                </a:lnTo>
                <a:cubicBezTo>
                  <a:pt x="3594100" y="1495425"/>
                  <a:pt x="3591358" y="1465550"/>
                  <a:pt x="3600450" y="1438275"/>
                </a:cubicBezTo>
                <a:cubicBezTo>
                  <a:pt x="3604710" y="1425496"/>
                  <a:pt x="3618677" y="1418324"/>
                  <a:pt x="3629025" y="1409700"/>
                </a:cubicBezTo>
                <a:cubicBezTo>
                  <a:pt x="3665876" y="1378991"/>
                  <a:pt x="3649486" y="1398455"/>
                  <a:pt x="3695700" y="1381125"/>
                </a:cubicBezTo>
                <a:cubicBezTo>
                  <a:pt x="3708995" y="1376139"/>
                  <a:pt x="3720825" y="1367842"/>
                  <a:pt x="3733800" y="1362075"/>
                </a:cubicBezTo>
                <a:cubicBezTo>
                  <a:pt x="3749424" y="1355131"/>
                  <a:pt x="3765801" y="1349969"/>
                  <a:pt x="3781425" y="1343025"/>
                </a:cubicBezTo>
                <a:cubicBezTo>
                  <a:pt x="3794400" y="1337258"/>
                  <a:pt x="3806055" y="1328465"/>
                  <a:pt x="3819525" y="1323975"/>
                </a:cubicBezTo>
                <a:cubicBezTo>
                  <a:pt x="3834884" y="1318855"/>
                  <a:pt x="3851444" y="1318377"/>
                  <a:pt x="3867150" y="1314450"/>
                </a:cubicBezTo>
                <a:cubicBezTo>
                  <a:pt x="3876890" y="1312015"/>
                  <a:pt x="3885924" y="1307103"/>
                  <a:pt x="3895725" y="1304925"/>
                </a:cubicBezTo>
                <a:cubicBezTo>
                  <a:pt x="3959582" y="1290735"/>
                  <a:pt x="4019564" y="1290637"/>
                  <a:pt x="4086225" y="1285875"/>
                </a:cubicBezTo>
                <a:cubicBezTo>
                  <a:pt x="4200525" y="1289050"/>
                  <a:pt x="4314924" y="1289690"/>
                  <a:pt x="4429125" y="1295400"/>
                </a:cubicBezTo>
                <a:cubicBezTo>
                  <a:pt x="4442200" y="1296054"/>
                  <a:pt x="4454312" y="1302773"/>
                  <a:pt x="4467225" y="1304925"/>
                </a:cubicBezTo>
                <a:cubicBezTo>
                  <a:pt x="4492474" y="1309133"/>
                  <a:pt x="4518085" y="1310830"/>
                  <a:pt x="4543425" y="1314450"/>
                </a:cubicBezTo>
                <a:cubicBezTo>
                  <a:pt x="4562544" y="1317181"/>
                  <a:pt x="4581335" y="1322302"/>
                  <a:pt x="4600575" y="1323975"/>
                </a:cubicBezTo>
                <a:cubicBezTo>
                  <a:pt x="4654440" y="1328659"/>
                  <a:pt x="4708569" y="1329648"/>
                  <a:pt x="4762500" y="1333500"/>
                </a:cubicBezTo>
                <a:cubicBezTo>
                  <a:pt x="4797480" y="1335999"/>
                  <a:pt x="4832327" y="1340113"/>
                  <a:pt x="4867275" y="1343025"/>
                </a:cubicBezTo>
                <a:cubicBezTo>
                  <a:pt x="5082776" y="1360983"/>
                  <a:pt x="4903768" y="1343817"/>
                  <a:pt x="5086350" y="1362075"/>
                </a:cubicBezTo>
                <a:cubicBezTo>
                  <a:pt x="5154863" y="1384913"/>
                  <a:pt x="5069304" y="1357205"/>
                  <a:pt x="5153025" y="1381125"/>
                </a:cubicBezTo>
                <a:cubicBezTo>
                  <a:pt x="5162679" y="1383883"/>
                  <a:pt x="5172075" y="1387475"/>
                  <a:pt x="5181600" y="1390650"/>
                </a:cubicBezTo>
                <a:cubicBezTo>
                  <a:pt x="5191125" y="1400175"/>
                  <a:pt x="5201551" y="1408877"/>
                  <a:pt x="5210175" y="1419225"/>
                </a:cubicBezTo>
                <a:cubicBezTo>
                  <a:pt x="5231927" y="1445327"/>
                  <a:pt x="5256481" y="1502312"/>
                  <a:pt x="5267325" y="1524000"/>
                </a:cubicBezTo>
                <a:cubicBezTo>
                  <a:pt x="5273675" y="1536700"/>
                  <a:pt x="5278499" y="1550286"/>
                  <a:pt x="5286375" y="1562100"/>
                </a:cubicBezTo>
                <a:cubicBezTo>
                  <a:pt x="5292725" y="1571625"/>
                  <a:pt x="5300776" y="1580214"/>
                  <a:pt x="5305425" y="1590675"/>
                </a:cubicBezTo>
                <a:cubicBezTo>
                  <a:pt x="5325249" y="1635279"/>
                  <a:pt x="5324040" y="1650632"/>
                  <a:pt x="5334000" y="1695450"/>
                </a:cubicBezTo>
                <a:cubicBezTo>
                  <a:pt x="5336840" y="1708229"/>
                  <a:pt x="5340350" y="1720850"/>
                  <a:pt x="5343525" y="1733550"/>
                </a:cubicBezTo>
                <a:cubicBezTo>
                  <a:pt x="5340350" y="1752600"/>
                  <a:pt x="5343379" y="1773818"/>
                  <a:pt x="5334000" y="1790700"/>
                </a:cubicBezTo>
                <a:cubicBezTo>
                  <a:pt x="5316451" y="1822288"/>
                  <a:pt x="5277301" y="1822995"/>
                  <a:pt x="5248275" y="1828800"/>
                </a:cubicBezTo>
                <a:cubicBezTo>
                  <a:pt x="5222739" y="1826672"/>
                  <a:pt x="5144307" y="1829204"/>
                  <a:pt x="5105400" y="1809750"/>
                </a:cubicBezTo>
                <a:cubicBezTo>
                  <a:pt x="5095161" y="1804630"/>
                  <a:pt x="5085381" y="1798305"/>
                  <a:pt x="5076825" y="1790700"/>
                </a:cubicBezTo>
                <a:cubicBezTo>
                  <a:pt x="5056689" y="1772802"/>
                  <a:pt x="5038725" y="1752600"/>
                  <a:pt x="5019675" y="1733550"/>
                </a:cubicBezTo>
                <a:lnTo>
                  <a:pt x="4991100" y="1704975"/>
                </a:lnTo>
                <a:cubicBezTo>
                  <a:pt x="4987925" y="1695450"/>
                  <a:pt x="4986451" y="1685177"/>
                  <a:pt x="4981575" y="1676400"/>
                </a:cubicBezTo>
                <a:cubicBezTo>
                  <a:pt x="4970456" y="1656386"/>
                  <a:pt x="4943475" y="1619250"/>
                  <a:pt x="4943475" y="1619250"/>
                </a:cubicBezTo>
                <a:lnTo>
                  <a:pt x="4914900" y="1504950"/>
                </a:lnTo>
                <a:cubicBezTo>
                  <a:pt x="4911725" y="1492250"/>
                  <a:pt x="4907942" y="1479687"/>
                  <a:pt x="4905375" y="1466850"/>
                </a:cubicBezTo>
                <a:cubicBezTo>
                  <a:pt x="4893283" y="1406388"/>
                  <a:pt x="4899777" y="1434931"/>
                  <a:pt x="4886325" y="1381125"/>
                </a:cubicBezTo>
                <a:cubicBezTo>
                  <a:pt x="4889500" y="1365250"/>
                  <a:pt x="4885911" y="1346279"/>
                  <a:pt x="4895850" y="1333500"/>
                </a:cubicBezTo>
                <a:cubicBezTo>
                  <a:pt x="4904972" y="1321771"/>
                  <a:pt x="4969634" y="1284400"/>
                  <a:pt x="4991100" y="1276350"/>
                </a:cubicBezTo>
                <a:cubicBezTo>
                  <a:pt x="5003357" y="1271753"/>
                  <a:pt x="5016943" y="1271422"/>
                  <a:pt x="5029200" y="1266825"/>
                </a:cubicBezTo>
                <a:cubicBezTo>
                  <a:pt x="5042495" y="1261839"/>
                  <a:pt x="5053344" y="1250392"/>
                  <a:pt x="5067300" y="1247775"/>
                </a:cubicBezTo>
                <a:cubicBezTo>
                  <a:pt x="5104877" y="1240729"/>
                  <a:pt x="5143540" y="1241875"/>
                  <a:pt x="5181600" y="1238250"/>
                </a:cubicBezTo>
                <a:cubicBezTo>
                  <a:pt x="5210221" y="1235524"/>
                  <a:pt x="5238750" y="1231900"/>
                  <a:pt x="5267325" y="1228725"/>
                </a:cubicBezTo>
                <a:cubicBezTo>
                  <a:pt x="5380273" y="1200488"/>
                  <a:pt x="5201455" y="1243804"/>
                  <a:pt x="5372100" y="1209675"/>
                </a:cubicBezTo>
                <a:cubicBezTo>
                  <a:pt x="5381945" y="1207706"/>
                  <a:pt x="5390935" y="1202585"/>
                  <a:pt x="5400675" y="1200150"/>
                </a:cubicBezTo>
                <a:lnTo>
                  <a:pt x="5476875" y="1181100"/>
                </a:lnTo>
                <a:cubicBezTo>
                  <a:pt x="5489575" y="1162050"/>
                  <a:pt x="5509422" y="1146162"/>
                  <a:pt x="5514975" y="1123950"/>
                </a:cubicBezTo>
                <a:cubicBezTo>
                  <a:pt x="5526935" y="1076110"/>
                  <a:pt x="5520360" y="1098269"/>
                  <a:pt x="5534025" y="1057275"/>
                </a:cubicBezTo>
                <a:cubicBezTo>
                  <a:pt x="5535132" y="1049526"/>
                  <a:pt x="5544093" y="970464"/>
                  <a:pt x="5553075" y="952500"/>
                </a:cubicBezTo>
                <a:cubicBezTo>
                  <a:pt x="5554495" y="949660"/>
                  <a:pt x="5559425" y="952500"/>
                  <a:pt x="5562600" y="952500"/>
                </a:cubicBezTo>
              </a:path>
            </a:pathLst>
          </a:custGeom>
          <a:ln w="19050">
            <a:solidFill>
              <a:srgbClr val="CC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3267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3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19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3608" y="404664"/>
            <a:ext cx="17363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Найди лишнее. 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674962"/>
            <a:ext cx="2652886" cy="238759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29" y="1412776"/>
            <a:ext cx="2173819" cy="145598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1619" y="1196752"/>
            <a:ext cx="1624580" cy="179540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827" y="4005064"/>
            <a:ext cx="1489218" cy="125519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6195" y="4625023"/>
            <a:ext cx="1494199" cy="210821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168" y="3543339"/>
            <a:ext cx="2262031" cy="216024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708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0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1251</TotalTime>
  <Words>258</Words>
  <Application>Microsoft Office PowerPoint</Application>
  <PresentationFormat>Экран (4:3)</PresentationFormat>
  <Paragraphs>27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МАТЕМАТИЧЕСКОЕ РАЗВИТИЕ – СТАРШИЙ ДОШКОЛЬНЫЙ ВОЗРАСТ Путешествие по сказке «Царевна-лягушка»</vt:lpstr>
      <vt:lpstr>Слайд 2</vt:lpstr>
      <vt:lpstr>Помоги царевне-лягушке добраться до Ивана-царевича.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Юлия</dc:creator>
  <cp:lastModifiedBy>SADIK-36</cp:lastModifiedBy>
  <cp:revision>91</cp:revision>
  <dcterms:created xsi:type="dcterms:W3CDTF">2016-02-14T12:23:05Z</dcterms:created>
  <dcterms:modified xsi:type="dcterms:W3CDTF">2016-02-24T07:39:01Z</dcterms:modified>
</cp:coreProperties>
</file>